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handoutMasterIdLst>
    <p:handoutMasterId r:id="rId38"/>
  </p:handoutMasterIdLst>
  <p:sldIdLst>
    <p:sldId id="293" r:id="rId2"/>
    <p:sldId id="397" r:id="rId3"/>
    <p:sldId id="390" r:id="rId4"/>
    <p:sldId id="391" r:id="rId5"/>
    <p:sldId id="398" r:id="rId6"/>
    <p:sldId id="434" r:id="rId7"/>
    <p:sldId id="403" r:id="rId8"/>
    <p:sldId id="402" r:id="rId9"/>
    <p:sldId id="392" r:id="rId10"/>
    <p:sldId id="393" r:id="rId11"/>
    <p:sldId id="394" r:id="rId12"/>
    <p:sldId id="395" r:id="rId13"/>
    <p:sldId id="396" r:id="rId14"/>
    <p:sldId id="416" r:id="rId15"/>
    <p:sldId id="422" r:id="rId16"/>
    <p:sldId id="290" r:id="rId17"/>
    <p:sldId id="262" r:id="rId18"/>
    <p:sldId id="405" r:id="rId19"/>
    <p:sldId id="406" r:id="rId20"/>
    <p:sldId id="414" r:id="rId21"/>
    <p:sldId id="419" r:id="rId22"/>
    <p:sldId id="418" r:id="rId23"/>
    <p:sldId id="404" r:id="rId24"/>
    <p:sldId id="412" r:id="rId25"/>
    <p:sldId id="336" r:id="rId26"/>
    <p:sldId id="413" r:id="rId27"/>
    <p:sldId id="415" r:id="rId28"/>
    <p:sldId id="339" r:id="rId29"/>
    <p:sldId id="420" r:id="rId30"/>
    <p:sldId id="435" r:id="rId31"/>
    <p:sldId id="436" r:id="rId32"/>
    <p:sldId id="437" r:id="rId33"/>
    <p:sldId id="285" r:id="rId34"/>
    <p:sldId id="433" r:id="rId35"/>
    <p:sldId id="421" r:id="rId36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4669" autoAdjust="0"/>
  </p:normalViewPr>
  <p:slideViewPr>
    <p:cSldViewPr>
      <p:cViewPr>
        <p:scale>
          <a:sx n="90" d="100"/>
          <a:sy n="90" d="100"/>
        </p:scale>
        <p:origin x="-152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EA9A-F2D2-4F51-99CD-5BB49444964D}" type="doc">
      <dgm:prSet loTypeId="urn:microsoft.com/office/officeart/2005/8/layout/vList4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3968EB21-3FCF-4A17-91C9-DC535B3E4ACD}">
      <dgm:prSet phldrT="[텍스트]" custT="1"/>
      <dgm:spPr/>
      <dgm:t>
        <a:bodyPr anchor="ctr"/>
        <a:lstStyle/>
        <a:p>
          <a:pPr algn="l" latinLnBrk="1"/>
          <a:r>
            <a:rPr lang="en-US" altLang="ko-KR" sz="14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800" b="1" dirty="0" smtClean="0">
              <a:latin typeface="맑은 고딕" pitchFamily="50" charset="-127"/>
              <a:ea typeface="맑은 고딕" pitchFamily="50" charset="-127"/>
            </a:rPr>
            <a:t>회사 현황 및 연혁</a:t>
          </a:r>
          <a:endParaRPr lang="ko-KR" altLang="en-US" sz="1600" b="1" dirty="0">
            <a:latin typeface="맑은 고딕" pitchFamily="50" charset="-127"/>
            <a:ea typeface="맑은 고딕" pitchFamily="50" charset="-127"/>
          </a:endParaRPr>
        </a:p>
      </dgm:t>
    </dgm:pt>
    <dgm:pt modelId="{A4026FE8-4F4B-4260-B747-4963A5295C13}" type="parTrans" cxnId="{E835E312-E9CE-436E-8A8D-2B41375C3A15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4281FBD4-EE37-41AE-B86E-05600EEC69CC}" type="sibTrans" cxnId="{E835E312-E9CE-436E-8A8D-2B41375C3A15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FCE5A554-F585-4B8B-8864-D5CD5BFF9BA7}">
      <dgm:prSet phldrT="[텍스트]" custT="1"/>
      <dgm:spPr/>
      <dgm:t>
        <a:bodyPr anchor="ctr"/>
        <a:lstStyle/>
        <a:p>
          <a:pPr algn="l" latinLnBrk="1"/>
          <a:r>
            <a:rPr lang="ko-KR" altLang="en-US" sz="1500" dirty="0" smtClean="0">
              <a:latin typeface="맑은 고딕" pitchFamily="50" charset="-127"/>
              <a:ea typeface="맑은 고딕" pitchFamily="50" charset="-127"/>
            </a:rPr>
            <a:t> 회사 현황</a:t>
          </a:r>
          <a:endParaRPr lang="ko-KR" altLang="en-US" sz="1500" dirty="0">
            <a:latin typeface="맑은 고딕" pitchFamily="50" charset="-127"/>
            <a:ea typeface="맑은 고딕" pitchFamily="50" charset="-127"/>
          </a:endParaRPr>
        </a:p>
      </dgm:t>
    </dgm:pt>
    <dgm:pt modelId="{15B0D5BD-5837-47BD-87CC-34562F14B8C5}" type="parTrans" cxnId="{89CC22E6-716D-42C2-A87A-3ED3876FEE09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5AAB5205-0537-4C6A-91FA-517C21C78EE0}" type="sibTrans" cxnId="{89CC22E6-716D-42C2-A87A-3ED3876FEE09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95CD0E07-BE3C-4852-B62A-D2D903F09695}">
      <dgm:prSet phldrT="[텍스트]" custT="1"/>
      <dgm:spPr/>
      <dgm:t>
        <a:bodyPr anchor="ctr"/>
        <a:lstStyle/>
        <a:p>
          <a:pPr algn="l" latinLnBrk="1"/>
          <a:r>
            <a:rPr lang="ko-KR" altLang="en-US" sz="1500" dirty="0" smtClean="0">
              <a:latin typeface="맑은 고딕" pitchFamily="50" charset="-127"/>
              <a:ea typeface="맑은 고딕" pitchFamily="50" charset="-127"/>
            </a:rPr>
            <a:t> 회사 연혁</a:t>
          </a:r>
          <a:endParaRPr lang="ko-KR" altLang="en-US" sz="1500" dirty="0">
            <a:latin typeface="맑은 고딕" pitchFamily="50" charset="-127"/>
            <a:ea typeface="맑은 고딕" pitchFamily="50" charset="-127"/>
          </a:endParaRPr>
        </a:p>
      </dgm:t>
    </dgm:pt>
    <dgm:pt modelId="{BAF00891-502B-4559-9048-2E378DF717E2}" type="parTrans" cxnId="{4A2C7A48-399B-4B41-B7D7-F4C6F32B611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C1F02E91-5A78-4AC2-8144-049004BAD9CE}" type="sibTrans" cxnId="{4A2C7A48-399B-4B41-B7D7-F4C6F32B611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27ACF814-9F74-4061-9DF8-558E9B8D5622}">
      <dgm:prSet phldrT="[텍스트]" custT="1"/>
      <dgm:spPr/>
      <dgm:t>
        <a:bodyPr anchor="ctr"/>
        <a:lstStyle/>
        <a:p>
          <a:pPr latinLnBrk="1"/>
          <a:r>
            <a:rPr lang="ko-KR" altLang="en-US" sz="1600" b="1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조직도</a:t>
          </a:r>
          <a:endParaRPr lang="ko-KR" altLang="en-US" sz="1600" b="1" dirty="0">
            <a:latin typeface="맑은 고딕" pitchFamily="50" charset="-127"/>
            <a:ea typeface="맑은 고딕" pitchFamily="50" charset="-127"/>
          </a:endParaRPr>
        </a:p>
      </dgm:t>
    </dgm:pt>
    <dgm:pt modelId="{FB701E54-1B82-4E8D-A0F8-8BAD1161207D}" type="parTrans" cxnId="{C7E4A2BC-3DE0-4BC7-AADE-4C62400988F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5535FB55-EC9B-48D6-BB03-27CE5BD8854F}" type="sibTrans" cxnId="{C7E4A2BC-3DE0-4BC7-AADE-4C62400988F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6503E40-0791-4159-B3D0-1CDBBFEFD013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endParaRPr lang="en-US" altLang="ko-KR" sz="800" b="1" dirty="0" smtClean="0"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800" b="1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2200" b="1" dirty="0" smtClean="0">
              <a:latin typeface="맑은 고딕" pitchFamily="50" charset="-127"/>
              <a:ea typeface="맑은 고딕" pitchFamily="50" charset="-127"/>
            </a:rPr>
            <a:t>제조 사업부 소개</a:t>
          </a:r>
          <a:endParaRPr lang="en-US" altLang="ko-KR" sz="2200" b="1" dirty="0" smtClean="0">
            <a:latin typeface="맑은 고딕" pitchFamily="50" charset="-127"/>
            <a:ea typeface="맑은 고딕" pitchFamily="50" charset="-127"/>
          </a:endParaRPr>
        </a:p>
      </dgm:t>
    </dgm:pt>
    <dgm:pt modelId="{88F940FC-852D-4DCF-B0DA-C27CC0CC2CFE}" type="parTrans" cxnId="{A13A7B1E-CDEF-4637-B03B-9888F8CB444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6FD6B1AF-F688-4EF2-9ECA-74F640AE4361}" type="sibTrans" cxnId="{A13A7B1E-CDEF-4637-B03B-9888F8CB4440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DB5B968B-5D69-4A01-84F7-419D11DA64D4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600" dirty="0" err="1" smtClean="0">
              <a:latin typeface="맑은 고딕" pitchFamily="50" charset="-127"/>
              <a:ea typeface="맑은 고딕" pitchFamily="50" charset="-127"/>
            </a:rPr>
            <a:t>랩장비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 사업부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67314F0B-3ADA-4034-AC9C-507B1D3C8966}" type="parTrans" cxnId="{8526D33A-D597-4840-BDA7-77F399705685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59E6EE1F-A7D7-49D2-BB5C-1A541C941A65}" type="sibTrans" cxnId="{8526D33A-D597-4840-BDA7-77F399705685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7AA88FD9-A7D5-4A24-80AD-7BF15EA8E8F6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rPr>
            <a:t>비 전</a:t>
          </a:r>
          <a:endParaRPr lang="ko-KR" altLang="en-US" sz="2400" b="1" dirty="0">
            <a:solidFill>
              <a:schemeClr val="bg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DF84ED0-F2CC-4303-8BB5-E03F40BE83EB}" type="parTrans" cxnId="{FDD015EC-FDE2-4279-B68E-A8BFB617348D}">
      <dgm:prSet/>
      <dgm:spPr/>
      <dgm:t>
        <a:bodyPr/>
        <a:lstStyle/>
        <a:p>
          <a:pPr latinLnBrk="1"/>
          <a:endParaRPr lang="ko-KR" altLang="en-US"/>
        </a:p>
      </dgm:t>
    </dgm:pt>
    <dgm:pt modelId="{5BF4B3DB-652D-4350-82FF-B9BA1896EE91}" type="sibTrans" cxnId="{FDD015EC-FDE2-4279-B68E-A8BFB617348D}">
      <dgm:prSet/>
      <dgm:spPr/>
      <dgm:t>
        <a:bodyPr/>
        <a:lstStyle/>
        <a:p>
          <a:pPr latinLnBrk="1"/>
          <a:endParaRPr lang="ko-KR" altLang="en-US"/>
        </a:p>
      </dgm:t>
    </dgm:pt>
    <dgm:pt modelId="{A0FBAE8B-F4EA-4B7E-959C-65B04A4A0EA6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en-US" altLang="ko-KR" sz="1600" dirty="0" err="1" smtClean="0">
              <a:latin typeface="맑은 고딕" pitchFamily="50" charset="-127"/>
              <a:ea typeface="맑은 고딕" pitchFamily="50" charset="-127"/>
            </a:rPr>
            <a:t>Esstell</a:t>
          </a:r>
          <a:r>
            <a:rPr lang="en-US" altLang="ko-KR" sz="16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사업부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EB33FEEF-322D-43A8-9076-8FE24FF1ED63}" type="sibTrans" cxnId="{F7341C2C-123E-47B9-A543-7369653D3394}">
      <dgm:prSet/>
      <dgm:spPr/>
      <dgm:t>
        <a:bodyPr/>
        <a:lstStyle/>
        <a:p>
          <a:pPr latinLnBrk="1"/>
          <a:endParaRPr lang="ko-KR" altLang="en-US"/>
        </a:p>
      </dgm:t>
    </dgm:pt>
    <dgm:pt modelId="{C10E2971-377E-417F-9282-5E1A85748715}" type="parTrans" cxnId="{F7341C2C-123E-47B9-A543-7369653D3394}">
      <dgm:prSet/>
      <dgm:spPr/>
      <dgm:t>
        <a:bodyPr/>
        <a:lstStyle/>
        <a:p>
          <a:pPr latinLnBrk="1"/>
          <a:endParaRPr lang="ko-KR" altLang="en-US"/>
        </a:p>
      </dgm:t>
    </dgm:pt>
    <dgm:pt modelId="{53698291-27C8-4806-8B38-2AB5F6908FF5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ko-KR" altLang="en-US" sz="1600" dirty="0" err="1" smtClean="0">
              <a:latin typeface="맑은 고딕" pitchFamily="50" charset="-127"/>
              <a:ea typeface="맑은 고딕" pitchFamily="50" charset="-127"/>
            </a:rPr>
            <a:t>바이오메디칼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 사업부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3582E097-FF74-4896-9FC5-64C4AFEF8864}" type="sibTrans" cxnId="{C3EDBFBE-0AAE-4810-8965-96C19D736391}">
      <dgm:prSet/>
      <dgm:spPr/>
      <dgm:t>
        <a:bodyPr/>
        <a:lstStyle/>
        <a:p>
          <a:pPr latinLnBrk="1"/>
          <a:endParaRPr lang="ko-KR" altLang="en-US"/>
        </a:p>
      </dgm:t>
    </dgm:pt>
    <dgm:pt modelId="{7AB6EA3F-1D67-4849-9F07-8E2FEB5D74DB}" type="parTrans" cxnId="{C3EDBFBE-0AAE-4810-8965-96C19D736391}">
      <dgm:prSet/>
      <dgm:spPr/>
      <dgm:t>
        <a:bodyPr/>
        <a:lstStyle/>
        <a:p>
          <a:pPr latinLnBrk="1"/>
          <a:endParaRPr lang="ko-KR" altLang="en-US"/>
        </a:p>
      </dgm:t>
    </dgm:pt>
    <dgm:pt modelId="{58B9E854-FD44-43CC-913E-EC60520C19B7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ko-KR" altLang="en-US" sz="1600" dirty="0" err="1" smtClean="0">
              <a:latin typeface="맑은 고딕" pitchFamily="50" charset="-127"/>
              <a:ea typeface="맑은 고딕" pitchFamily="50" charset="-127"/>
            </a:rPr>
            <a:t>냉장냉동챔버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 사업부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0BEEE6EB-6B10-4B41-AEE7-C079E2A97290}" type="sibTrans" cxnId="{111F07E9-E152-4DEC-8E8C-269AC5500951}">
      <dgm:prSet/>
      <dgm:spPr/>
      <dgm:t>
        <a:bodyPr/>
        <a:lstStyle/>
        <a:p>
          <a:pPr latinLnBrk="1"/>
          <a:endParaRPr lang="ko-KR" altLang="en-US"/>
        </a:p>
      </dgm:t>
    </dgm:pt>
    <dgm:pt modelId="{0B5A9F9E-CED9-40B6-8D49-9198E19F0483}" type="parTrans" cxnId="{111F07E9-E152-4DEC-8E8C-269AC5500951}">
      <dgm:prSet/>
      <dgm:spPr/>
      <dgm:t>
        <a:bodyPr/>
        <a:lstStyle/>
        <a:p>
          <a:pPr latinLnBrk="1"/>
          <a:endParaRPr lang="ko-KR" altLang="en-US"/>
        </a:p>
      </dgm:t>
    </dgm:pt>
    <dgm:pt modelId="{1AA42C30-811C-4533-9F32-6A8866767F27}" type="pres">
      <dgm:prSet presAssocID="{BA73EA9A-F2D2-4F51-99CD-5BB4944496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F368A1-9410-4980-82F4-9FF74FBB821F}" type="pres">
      <dgm:prSet presAssocID="{3968EB21-3FCF-4A17-91C9-DC535B3E4ACD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9B76A52A-9BAC-468D-80C6-FB901528CBE6}" type="pres">
      <dgm:prSet presAssocID="{3968EB21-3FCF-4A17-91C9-DC535B3E4ACD}" presName="box" presStyleLbl="node1" presStyleIdx="0" presStyleCnt="4" custScaleY="127969"/>
      <dgm:spPr/>
      <dgm:t>
        <a:bodyPr/>
        <a:lstStyle/>
        <a:p>
          <a:pPr latinLnBrk="1"/>
          <a:endParaRPr lang="ko-KR" altLang="en-US"/>
        </a:p>
      </dgm:t>
    </dgm:pt>
    <dgm:pt modelId="{4AD13AF7-516D-4B73-A582-64F7D47B0446}" type="pres">
      <dgm:prSet presAssocID="{3968EB21-3FCF-4A17-91C9-DC535B3E4ACD}" presName="img" presStyleLbl="fgImgPlace1" presStyleIdx="0" presStyleCnt="4" custScaleX="81350" custScaleY="1002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F979B181-ACED-4746-92A5-383F41E3D49A}" type="pres">
      <dgm:prSet presAssocID="{3968EB21-3FCF-4A17-91C9-DC535B3E4AC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AFAA7A-6116-44A6-89BA-621F54911A99}" type="pres">
      <dgm:prSet presAssocID="{4281FBD4-EE37-41AE-B86E-05600EEC69CC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16DE5C9-A6BA-4B47-A736-851AB8A3F233}" type="pres">
      <dgm:prSet presAssocID="{27ACF814-9F74-4061-9DF8-558E9B8D5622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033CD702-9592-4D30-8142-FF58E1429E05}" type="pres">
      <dgm:prSet presAssocID="{27ACF814-9F74-4061-9DF8-558E9B8D5622}" presName="box" presStyleLbl="node1" presStyleIdx="1" presStyleCnt="4" custScaleY="91342" custLinFactNeighborX="-977" custLinFactNeighborY="905"/>
      <dgm:spPr/>
      <dgm:t>
        <a:bodyPr/>
        <a:lstStyle/>
        <a:p>
          <a:pPr latinLnBrk="1"/>
          <a:endParaRPr lang="ko-KR" altLang="en-US"/>
        </a:p>
      </dgm:t>
    </dgm:pt>
    <dgm:pt modelId="{38533828-C2A0-4C0A-B5F0-FD6C405E784E}" type="pres">
      <dgm:prSet presAssocID="{27ACF814-9F74-4061-9DF8-558E9B8D5622}" presName="img" presStyleLbl="fgImgPlace1" presStyleIdx="1" presStyleCnt="4" custScaleX="77400" custScaleY="945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AA18E0F9-C846-4799-99FD-54E5B58BC871}" type="pres">
      <dgm:prSet presAssocID="{27ACF814-9F74-4061-9DF8-558E9B8D562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C58069-74FA-4B54-B242-ADB74D2F4AF2}" type="pres">
      <dgm:prSet presAssocID="{5535FB55-EC9B-48D6-BB03-27CE5BD8854F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109039CB-E159-4839-A4FC-91FD9D602510}" type="pres">
      <dgm:prSet presAssocID="{B6503E40-0791-4159-B3D0-1CDBBFEFD013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2873FC11-BF7F-4EA9-851A-4A0347E97FE3}" type="pres">
      <dgm:prSet presAssocID="{B6503E40-0791-4159-B3D0-1CDBBFEFD013}" presName="box" presStyleLbl="node1" presStyleIdx="2" presStyleCnt="4" custScaleY="276147" custLinFactNeighborX="-28019" custLinFactNeighborY="1126"/>
      <dgm:spPr/>
      <dgm:t>
        <a:bodyPr/>
        <a:lstStyle/>
        <a:p>
          <a:pPr latinLnBrk="1"/>
          <a:endParaRPr lang="ko-KR" altLang="en-US"/>
        </a:p>
      </dgm:t>
    </dgm:pt>
    <dgm:pt modelId="{281BF415-20F5-4D03-9308-5C0AA2CD00A2}" type="pres">
      <dgm:prSet presAssocID="{B6503E40-0791-4159-B3D0-1CDBBFEFD013}" presName="img" presStyleLbl="fgImgPlace1" presStyleIdx="2" presStyleCnt="4" custScaleX="8135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319CE5CC-3385-46E8-8CEA-7DC0C0EB53CB}" type="pres">
      <dgm:prSet presAssocID="{B6503E40-0791-4159-B3D0-1CDBBFEFD01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7D0118-C243-4750-9DD6-B569E37BAB38}" type="pres">
      <dgm:prSet presAssocID="{6FD6B1AF-F688-4EF2-9ECA-74F640AE4361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E59537F5-6567-4B2C-B7AD-D44EB54609EC}" type="pres">
      <dgm:prSet presAssocID="{7AA88FD9-A7D5-4A24-80AD-7BF15EA8E8F6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B51EE4F9-1EDC-4696-99EA-2E772ADF96B6}" type="pres">
      <dgm:prSet presAssocID="{7AA88FD9-A7D5-4A24-80AD-7BF15EA8E8F6}" presName="box" presStyleLbl="node1" presStyleIdx="3" presStyleCnt="4" custScaleY="99619"/>
      <dgm:spPr/>
      <dgm:t>
        <a:bodyPr/>
        <a:lstStyle/>
        <a:p>
          <a:pPr latinLnBrk="1"/>
          <a:endParaRPr lang="ko-KR" altLang="en-US"/>
        </a:p>
      </dgm:t>
    </dgm:pt>
    <dgm:pt modelId="{6D47F4A5-1ACC-4A67-9050-51D58FCCE116}" type="pres">
      <dgm:prSet presAssocID="{7AA88FD9-A7D5-4A24-80AD-7BF15EA8E8F6}" presName="img" presStyleLbl="fgImgPlace1" presStyleIdx="3" presStyleCnt="4" custScaleX="715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0AFDDE0-ACD3-4F91-A5B7-D74A2E931DBB}" type="pres">
      <dgm:prSet presAssocID="{7AA88FD9-A7D5-4A24-80AD-7BF15EA8E8F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26D33A-D597-4840-BDA7-77F399705685}" srcId="{B6503E40-0791-4159-B3D0-1CDBBFEFD013}" destId="{DB5B968B-5D69-4A01-84F7-419D11DA64D4}" srcOrd="0" destOrd="0" parTransId="{67314F0B-3ADA-4034-AC9C-507B1D3C8966}" sibTransId="{59E6EE1F-A7D7-49D2-BB5C-1A541C941A65}"/>
    <dgm:cxn modelId="{3D2CAD36-B186-40E8-93D0-C7448309CE41}" type="presOf" srcId="{53698291-27C8-4806-8B38-2AB5F6908FF5}" destId="{319CE5CC-3385-46E8-8CEA-7DC0C0EB53CB}" srcOrd="1" destOrd="3" presId="urn:microsoft.com/office/officeart/2005/8/layout/vList4"/>
    <dgm:cxn modelId="{C758D336-6F82-4D13-8AA9-2777C84ABD83}" type="presOf" srcId="{A0FBAE8B-F4EA-4B7E-959C-65B04A4A0EA6}" destId="{2873FC11-BF7F-4EA9-851A-4A0347E97FE3}" srcOrd="0" destOrd="4" presId="urn:microsoft.com/office/officeart/2005/8/layout/vList4"/>
    <dgm:cxn modelId="{D77D610D-4264-4C71-8090-BCA8D3CCFA1F}" type="presOf" srcId="{A0FBAE8B-F4EA-4B7E-959C-65B04A4A0EA6}" destId="{319CE5CC-3385-46E8-8CEA-7DC0C0EB53CB}" srcOrd="1" destOrd="4" presId="urn:microsoft.com/office/officeart/2005/8/layout/vList4"/>
    <dgm:cxn modelId="{D845E9BE-E0EE-46E1-BE85-F5AB93C594DA}" type="presOf" srcId="{BA73EA9A-F2D2-4F51-99CD-5BB49444964D}" destId="{1AA42C30-811C-4533-9F32-6A8866767F27}" srcOrd="0" destOrd="0" presId="urn:microsoft.com/office/officeart/2005/8/layout/vList4"/>
    <dgm:cxn modelId="{6EFFC24F-D4CC-4646-A021-1F94E5FA2FFD}" type="presOf" srcId="{27ACF814-9F74-4061-9DF8-558E9B8D5622}" destId="{033CD702-9592-4D30-8142-FF58E1429E05}" srcOrd="0" destOrd="0" presId="urn:microsoft.com/office/officeart/2005/8/layout/vList4"/>
    <dgm:cxn modelId="{E835E312-E9CE-436E-8A8D-2B41375C3A15}" srcId="{BA73EA9A-F2D2-4F51-99CD-5BB49444964D}" destId="{3968EB21-3FCF-4A17-91C9-DC535B3E4ACD}" srcOrd="0" destOrd="0" parTransId="{A4026FE8-4F4B-4260-B747-4963A5295C13}" sibTransId="{4281FBD4-EE37-41AE-B86E-05600EEC69CC}"/>
    <dgm:cxn modelId="{3126FE91-7047-4BF4-B800-C1502C151048}" type="presOf" srcId="{95CD0E07-BE3C-4852-B62A-D2D903F09695}" destId="{9B76A52A-9BAC-468D-80C6-FB901528CBE6}" srcOrd="0" destOrd="2" presId="urn:microsoft.com/office/officeart/2005/8/layout/vList4"/>
    <dgm:cxn modelId="{F7341C2C-123E-47B9-A543-7369653D3394}" srcId="{B6503E40-0791-4159-B3D0-1CDBBFEFD013}" destId="{A0FBAE8B-F4EA-4B7E-959C-65B04A4A0EA6}" srcOrd="3" destOrd="0" parTransId="{C10E2971-377E-417F-9282-5E1A85748715}" sibTransId="{EB33FEEF-322D-43A8-9076-8FE24FF1ED63}"/>
    <dgm:cxn modelId="{498146DC-2B2A-4843-8812-E07E2DA8E24B}" type="presOf" srcId="{FCE5A554-F585-4B8B-8864-D5CD5BFF9BA7}" destId="{F979B181-ACED-4746-92A5-383F41E3D49A}" srcOrd="1" destOrd="1" presId="urn:microsoft.com/office/officeart/2005/8/layout/vList4"/>
    <dgm:cxn modelId="{FDD015EC-FDE2-4279-B68E-A8BFB617348D}" srcId="{BA73EA9A-F2D2-4F51-99CD-5BB49444964D}" destId="{7AA88FD9-A7D5-4A24-80AD-7BF15EA8E8F6}" srcOrd="3" destOrd="0" parTransId="{1DF84ED0-F2CC-4303-8BB5-E03F40BE83EB}" sibTransId="{5BF4B3DB-652D-4350-82FF-B9BA1896EE91}"/>
    <dgm:cxn modelId="{C3EDBFBE-0AAE-4810-8965-96C19D736391}" srcId="{B6503E40-0791-4159-B3D0-1CDBBFEFD013}" destId="{53698291-27C8-4806-8B38-2AB5F6908FF5}" srcOrd="2" destOrd="0" parTransId="{7AB6EA3F-1D67-4849-9F07-8E2FEB5D74DB}" sibTransId="{3582E097-FF74-4896-9FC5-64C4AFEF8864}"/>
    <dgm:cxn modelId="{18962351-0E42-47CA-B706-12FF3F2759A2}" type="presOf" srcId="{FCE5A554-F585-4B8B-8864-D5CD5BFF9BA7}" destId="{9B76A52A-9BAC-468D-80C6-FB901528CBE6}" srcOrd="0" destOrd="1" presId="urn:microsoft.com/office/officeart/2005/8/layout/vList4"/>
    <dgm:cxn modelId="{D22EE9B2-D300-4640-A4DE-115A44D6DEC6}" type="presOf" srcId="{B6503E40-0791-4159-B3D0-1CDBBFEFD013}" destId="{2873FC11-BF7F-4EA9-851A-4A0347E97FE3}" srcOrd="0" destOrd="0" presId="urn:microsoft.com/office/officeart/2005/8/layout/vList4"/>
    <dgm:cxn modelId="{FF580EA8-EC9D-404B-967E-D196BFCEE769}" type="presOf" srcId="{3968EB21-3FCF-4A17-91C9-DC535B3E4ACD}" destId="{9B76A52A-9BAC-468D-80C6-FB901528CBE6}" srcOrd="0" destOrd="0" presId="urn:microsoft.com/office/officeart/2005/8/layout/vList4"/>
    <dgm:cxn modelId="{D9F7D99C-C539-4721-8E78-5954D9424C69}" type="presOf" srcId="{58B9E854-FD44-43CC-913E-EC60520C19B7}" destId="{319CE5CC-3385-46E8-8CEA-7DC0C0EB53CB}" srcOrd="1" destOrd="2" presId="urn:microsoft.com/office/officeart/2005/8/layout/vList4"/>
    <dgm:cxn modelId="{31AC57AB-AFA6-4524-AA88-36AD4D2E128E}" type="presOf" srcId="{3968EB21-3FCF-4A17-91C9-DC535B3E4ACD}" destId="{F979B181-ACED-4746-92A5-383F41E3D49A}" srcOrd="1" destOrd="0" presId="urn:microsoft.com/office/officeart/2005/8/layout/vList4"/>
    <dgm:cxn modelId="{111F07E9-E152-4DEC-8E8C-269AC5500951}" srcId="{B6503E40-0791-4159-B3D0-1CDBBFEFD013}" destId="{58B9E854-FD44-43CC-913E-EC60520C19B7}" srcOrd="1" destOrd="0" parTransId="{0B5A9F9E-CED9-40B6-8D49-9198E19F0483}" sibTransId="{0BEEE6EB-6B10-4B41-AEE7-C079E2A97290}"/>
    <dgm:cxn modelId="{DB0951BD-8EAA-4E9A-8D3C-B793F3ACC9F5}" type="presOf" srcId="{58B9E854-FD44-43CC-913E-EC60520C19B7}" destId="{2873FC11-BF7F-4EA9-851A-4A0347E97FE3}" srcOrd="0" destOrd="2" presId="urn:microsoft.com/office/officeart/2005/8/layout/vList4"/>
    <dgm:cxn modelId="{83FC0C8B-D1DE-4D80-A22F-75926AFC4835}" type="presOf" srcId="{27ACF814-9F74-4061-9DF8-558E9B8D5622}" destId="{AA18E0F9-C846-4799-99FD-54E5B58BC871}" srcOrd="1" destOrd="0" presId="urn:microsoft.com/office/officeart/2005/8/layout/vList4"/>
    <dgm:cxn modelId="{C84BCD42-C326-4FF5-8373-638EB20BAE8B}" type="presOf" srcId="{DB5B968B-5D69-4A01-84F7-419D11DA64D4}" destId="{319CE5CC-3385-46E8-8CEA-7DC0C0EB53CB}" srcOrd="1" destOrd="1" presId="urn:microsoft.com/office/officeart/2005/8/layout/vList4"/>
    <dgm:cxn modelId="{17099683-58F0-4B78-9D30-8DAC9AECA0AE}" type="presOf" srcId="{B6503E40-0791-4159-B3D0-1CDBBFEFD013}" destId="{319CE5CC-3385-46E8-8CEA-7DC0C0EB53CB}" srcOrd="1" destOrd="0" presId="urn:microsoft.com/office/officeart/2005/8/layout/vList4"/>
    <dgm:cxn modelId="{2BA3FD8D-9379-4EEA-97EC-5F41DCC6BECE}" type="presOf" srcId="{7AA88FD9-A7D5-4A24-80AD-7BF15EA8E8F6}" destId="{40AFDDE0-ACD3-4F91-A5B7-D74A2E931DBB}" srcOrd="1" destOrd="0" presId="urn:microsoft.com/office/officeart/2005/8/layout/vList4"/>
    <dgm:cxn modelId="{89CC22E6-716D-42C2-A87A-3ED3876FEE09}" srcId="{3968EB21-3FCF-4A17-91C9-DC535B3E4ACD}" destId="{FCE5A554-F585-4B8B-8864-D5CD5BFF9BA7}" srcOrd="0" destOrd="0" parTransId="{15B0D5BD-5837-47BD-87CC-34562F14B8C5}" sibTransId="{5AAB5205-0537-4C6A-91FA-517C21C78EE0}"/>
    <dgm:cxn modelId="{4A2C7A48-399B-4B41-B7D7-F4C6F32B611E}" srcId="{3968EB21-3FCF-4A17-91C9-DC535B3E4ACD}" destId="{95CD0E07-BE3C-4852-B62A-D2D903F09695}" srcOrd="1" destOrd="0" parTransId="{BAF00891-502B-4559-9048-2E378DF717E2}" sibTransId="{C1F02E91-5A78-4AC2-8144-049004BAD9CE}"/>
    <dgm:cxn modelId="{E6995AD1-4AD2-46B9-AE93-691826A8BC8B}" type="presOf" srcId="{7AA88FD9-A7D5-4A24-80AD-7BF15EA8E8F6}" destId="{B51EE4F9-1EDC-4696-99EA-2E772ADF96B6}" srcOrd="0" destOrd="0" presId="urn:microsoft.com/office/officeart/2005/8/layout/vList4"/>
    <dgm:cxn modelId="{4AF5BCB9-2139-4779-9868-D326DCB30D2A}" type="presOf" srcId="{95CD0E07-BE3C-4852-B62A-D2D903F09695}" destId="{F979B181-ACED-4746-92A5-383F41E3D49A}" srcOrd="1" destOrd="2" presId="urn:microsoft.com/office/officeart/2005/8/layout/vList4"/>
    <dgm:cxn modelId="{5D8B312A-5DEC-4667-9E00-245B059C138A}" type="presOf" srcId="{DB5B968B-5D69-4A01-84F7-419D11DA64D4}" destId="{2873FC11-BF7F-4EA9-851A-4A0347E97FE3}" srcOrd="0" destOrd="1" presId="urn:microsoft.com/office/officeart/2005/8/layout/vList4"/>
    <dgm:cxn modelId="{85479EF1-0805-415D-81F7-499C72F8F9E3}" type="presOf" srcId="{53698291-27C8-4806-8B38-2AB5F6908FF5}" destId="{2873FC11-BF7F-4EA9-851A-4A0347E97FE3}" srcOrd="0" destOrd="3" presId="urn:microsoft.com/office/officeart/2005/8/layout/vList4"/>
    <dgm:cxn modelId="{C7E4A2BC-3DE0-4BC7-AADE-4C62400988F0}" srcId="{BA73EA9A-F2D2-4F51-99CD-5BB49444964D}" destId="{27ACF814-9F74-4061-9DF8-558E9B8D5622}" srcOrd="1" destOrd="0" parTransId="{FB701E54-1B82-4E8D-A0F8-8BAD1161207D}" sibTransId="{5535FB55-EC9B-48D6-BB03-27CE5BD8854F}"/>
    <dgm:cxn modelId="{A13A7B1E-CDEF-4637-B03B-9888F8CB4440}" srcId="{BA73EA9A-F2D2-4F51-99CD-5BB49444964D}" destId="{B6503E40-0791-4159-B3D0-1CDBBFEFD013}" srcOrd="2" destOrd="0" parTransId="{88F940FC-852D-4DCF-B0DA-C27CC0CC2CFE}" sibTransId="{6FD6B1AF-F688-4EF2-9ECA-74F640AE4361}"/>
    <dgm:cxn modelId="{A35E87F3-90D8-41DC-B78D-E87DFEB2EF6A}" type="presParOf" srcId="{1AA42C30-811C-4533-9F32-6A8866767F27}" destId="{49F368A1-9410-4980-82F4-9FF74FBB821F}" srcOrd="0" destOrd="0" presId="urn:microsoft.com/office/officeart/2005/8/layout/vList4"/>
    <dgm:cxn modelId="{421FEEFF-10A3-420B-BF21-5EBBCEACD492}" type="presParOf" srcId="{49F368A1-9410-4980-82F4-9FF74FBB821F}" destId="{9B76A52A-9BAC-468D-80C6-FB901528CBE6}" srcOrd="0" destOrd="0" presId="urn:microsoft.com/office/officeart/2005/8/layout/vList4"/>
    <dgm:cxn modelId="{C3B55E51-15E4-4DED-99DF-9847102A8500}" type="presParOf" srcId="{49F368A1-9410-4980-82F4-9FF74FBB821F}" destId="{4AD13AF7-516D-4B73-A582-64F7D47B0446}" srcOrd="1" destOrd="0" presId="urn:microsoft.com/office/officeart/2005/8/layout/vList4"/>
    <dgm:cxn modelId="{968F89AC-31A8-4408-89FD-36AC94F20FAC}" type="presParOf" srcId="{49F368A1-9410-4980-82F4-9FF74FBB821F}" destId="{F979B181-ACED-4746-92A5-383F41E3D49A}" srcOrd="2" destOrd="0" presId="urn:microsoft.com/office/officeart/2005/8/layout/vList4"/>
    <dgm:cxn modelId="{1A0094E1-AFF7-440D-8978-C155AD882A2F}" type="presParOf" srcId="{1AA42C30-811C-4533-9F32-6A8866767F27}" destId="{7CAFAA7A-6116-44A6-89BA-621F54911A99}" srcOrd="1" destOrd="0" presId="urn:microsoft.com/office/officeart/2005/8/layout/vList4"/>
    <dgm:cxn modelId="{A7199742-8589-45C5-923E-833A9EF49F87}" type="presParOf" srcId="{1AA42C30-811C-4533-9F32-6A8866767F27}" destId="{F16DE5C9-A6BA-4B47-A736-851AB8A3F233}" srcOrd="2" destOrd="0" presId="urn:microsoft.com/office/officeart/2005/8/layout/vList4"/>
    <dgm:cxn modelId="{E104463F-AD77-477C-84F7-0838D9395E9F}" type="presParOf" srcId="{F16DE5C9-A6BA-4B47-A736-851AB8A3F233}" destId="{033CD702-9592-4D30-8142-FF58E1429E05}" srcOrd="0" destOrd="0" presId="urn:microsoft.com/office/officeart/2005/8/layout/vList4"/>
    <dgm:cxn modelId="{50BBF0D6-D3BA-4546-B30F-08585C4D2914}" type="presParOf" srcId="{F16DE5C9-A6BA-4B47-A736-851AB8A3F233}" destId="{38533828-C2A0-4C0A-B5F0-FD6C405E784E}" srcOrd="1" destOrd="0" presId="urn:microsoft.com/office/officeart/2005/8/layout/vList4"/>
    <dgm:cxn modelId="{B3E7597A-36AE-426F-86FC-9F4F2419670D}" type="presParOf" srcId="{F16DE5C9-A6BA-4B47-A736-851AB8A3F233}" destId="{AA18E0F9-C846-4799-99FD-54E5B58BC871}" srcOrd="2" destOrd="0" presId="urn:microsoft.com/office/officeart/2005/8/layout/vList4"/>
    <dgm:cxn modelId="{94E36BF7-C01B-451F-9D51-9E455B46967C}" type="presParOf" srcId="{1AA42C30-811C-4533-9F32-6A8866767F27}" destId="{B2C58069-74FA-4B54-B242-ADB74D2F4AF2}" srcOrd="3" destOrd="0" presId="urn:microsoft.com/office/officeart/2005/8/layout/vList4"/>
    <dgm:cxn modelId="{BDEBD6BB-ADB2-4694-9AEC-ADF4BC129AC5}" type="presParOf" srcId="{1AA42C30-811C-4533-9F32-6A8866767F27}" destId="{109039CB-E159-4839-A4FC-91FD9D602510}" srcOrd="4" destOrd="0" presId="urn:microsoft.com/office/officeart/2005/8/layout/vList4"/>
    <dgm:cxn modelId="{3119FE88-3D0C-42F7-9546-C22D9AE8FA0C}" type="presParOf" srcId="{109039CB-E159-4839-A4FC-91FD9D602510}" destId="{2873FC11-BF7F-4EA9-851A-4A0347E97FE3}" srcOrd="0" destOrd="0" presId="urn:microsoft.com/office/officeart/2005/8/layout/vList4"/>
    <dgm:cxn modelId="{AD5B721C-FB12-475D-8E07-3ED81B55CC23}" type="presParOf" srcId="{109039CB-E159-4839-A4FC-91FD9D602510}" destId="{281BF415-20F5-4D03-9308-5C0AA2CD00A2}" srcOrd="1" destOrd="0" presId="urn:microsoft.com/office/officeart/2005/8/layout/vList4"/>
    <dgm:cxn modelId="{8BE70078-D455-4A1E-9815-2603F1A3C94C}" type="presParOf" srcId="{109039CB-E159-4839-A4FC-91FD9D602510}" destId="{319CE5CC-3385-46E8-8CEA-7DC0C0EB53CB}" srcOrd="2" destOrd="0" presId="urn:microsoft.com/office/officeart/2005/8/layout/vList4"/>
    <dgm:cxn modelId="{48CE4F89-A57F-4F22-8152-50741B42A652}" type="presParOf" srcId="{1AA42C30-811C-4533-9F32-6A8866767F27}" destId="{D47D0118-C243-4750-9DD6-B569E37BAB38}" srcOrd="5" destOrd="0" presId="urn:microsoft.com/office/officeart/2005/8/layout/vList4"/>
    <dgm:cxn modelId="{100B9269-067F-4B9B-8AB4-68F9A2F1F75C}" type="presParOf" srcId="{1AA42C30-811C-4533-9F32-6A8866767F27}" destId="{E59537F5-6567-4B2C-B7AD-D44EB54609EC}" srcOrd="6" destOrd="0" presId="urn:microsoft.com/office/officeart/2005/8/layout/vList4"/>
    <dgm:cxn modelId="{102899E2-DC64-4E65-9529-022C6DDD335C}" type="presParOf" srcId="{E59537F5-6567-4B2C-B7AD-D44EB54609EC}" destId="{B51EE4F9-1EDC-4696-99EA-2E772ADF96B6}" srcOrd="0" destOrd="0" presId="urn:microsoft.com/office/officeart/2005/8/layout/vList4"/>
    <dgm:cxn modelId="{716E0C95-BCCE-412A-B888-B54C4D353AE6}" type="presParOf" srcId="{E59537F5-6567-4B2C-B7AD-D44EB54609EC}" destId="{6D47F4A5-1ACC-4A67-9050-51D58FCCE116}" srcOrd="1" destOrd="0" presId="urn:microsoft.com/office/officeart/2005/8/layout/vList4"/>
    <dgm:cxn modelId="{515877EC-BE4D-4673-80BE-DDCA7A98568E}" type="presParOf" srcId="{E59537F5-6567-4B2C-B7AD-D44EB54609EC}" destId="{40AFDDE0-ACD3-4F91-A5B7-D74A2E931D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바이오메디칼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 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생산 설비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X="1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6101501-8D18-463E-A665-6BF3829DE3CD}" type="presOf" srcId="{9483BA3A-59CF-40BF-84EF-8BF0B452A957}" destId="{19D4F46C-2DB7-48A3-9AA7-58ACABB44C54}" srcOrd="0" destOrd="0" presId="urn:microsoft.com/office/officeart/2005/8/layout/vList2"/>
    <dgm:cxn modelId="{BD19FF4F-B814-4775-BC91-392565A478A2}" type="presOf" srcId="{654CF00B-E5C5-459A-88FB-0EFD9D8CF562}" destId="{1ABDA934-5AE8-464B-95BE-0620B1CE235A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8D74E782-C797-4E9B-8F68-F8B473C0CC53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바이오메디칼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 / ISO13485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Y="-66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3D687A-533F-4A5F-AA6A-2B723F540123}" type="presOf" srcId="{654CF00B-E5C5-459A-88FB-0EFD9D8CF562}" destId="{1ABDA934-5AE8-464B-95BE-0620B1CE235A}" srcOrd="0" destOrd="0" presId="urn:microsoft.com/office/officeart/2005/8/layout/vList2"/>
    <dgm:cxn modelId="{D9FAD7EF-CC0D-447F-B590-91C4DC7FEEB1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5D78C3CA-F027-4359-8F27-3917D49F5176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Large Capacity </a:t>
          </a:r>
        </a:p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Autoclave / </a:t>
          </a:r>
        </a:p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Steam Sterilizer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Bench Top / Square Chamber Type 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5E7307EE-8140-4F6F-9908-841F8E75780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Front Loading Type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5309FC59-A91F-4DA5-B1A5-81372CDE6E2E}" type="parTrans" cxnId="{D3529B61-611C-46D2-8A33-53D19341325C}">
      <dgm:prSet/>
      <dgm:spPr/>
      <dgm:t>
        <a:bodyPr/>
        <a:lstStyle/>
        <a:p>
          <a:pPr latinLnBrk="1"/>
          <a:endParaRPr lang="ko-KR" altLang="en-US"/>
        </a:p>
      </dgm:t>
    </dgm:pt>
    <dgm:pt modelId="{163CE3FF-EE49-45BD-8061-9898EF462CE9}" type="sibTrans" cxnId="{D3529B61-611C-46D2-8A33-53D19341325C}">
      <dgm:prSet/>
      <dgm:spPr/>
      <dgm:t>
        <a:bodyPr/>
        <a:lstStyle/>
        <a:p>
          <a:pPr latinLnBrk="1"/>
          <a:endParaRPr lang="ko-KR" altLang="en-US"/>
        </a:p>
      </dgm:t>
    </dgm:pt>
    <dgm:pt modelId="{381A60A1-F61A-4AD8-9944-BC064AB2437D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Bench Top / Round Chamber Type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AFD56E7-0D6B-418F-A043-440238F0CFAB}" type="parTrans" cxnId="{42BE362F-8A9E-4C5C-85C8-B7C0003E732E}">
      <dgm:prSet/>
      <dgm:spPr/>
      <dgm:t>
        <a:bodyPr/>
        <a:lstStyle/>
        <a:p>
          <a:pPr latinLnBrk="1"/>
          <a:endParaRPr lang="ko-KR" altLang="en-US"/>
        </a:p>
      </dgm:t>
    </dgm:pt>
    <dgm:pt modelId="{C698FEEA-D17C-4F8A-864F-34E758FAE410}" type="sibTrans" cxnId="{42BE362F-8A9E-4C5C-85C8-B7C0003E732E}">
      <dgm:prSet/>
      <dgm:spPr/>
      <dgm:t>
        <a:bodyPr/>
        <a:lstStyle/>
        <a:p>
          <a:pPr latinLnBrk="1"/>
          <a:endParaRPr lang="ko-KR" altLang="en-US"/>
        </a:p>
      </dgm:t>
    </dgm:pt>
    <dgm:pt modelId="{4032F25F-CCBD-483B-8CCC-7E855F251E0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Vertical Type 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25992B99-C34C-440C-9E98-928BCC14C60B}" type="parTrans" cxnId="{C0F6729D-CE35-4B09-B277-E13449D02D17}">
      <dgm:prSet/>
      <dgm:spPr/>
      <dgm:t>
        <a:bodyPr/>
        <a:lstStyle/>
        <a:p>
          <a:pPr latinLnBrk="1"/>
          <a:endParaRPr lang="ko-KR" altLang="en-US"/>
        </a:p>
      </dgm:t>
    </dgm:pt>
    <dgm:pt modelId="{848F0029-C160-4C1E-8593-5692E2CDBCBC}" type="sibTrans" cxnId="{C0F6729D-CE35-4B09-B277-E13449D02D17}">
      <dgm:prSet/>
      <dgm:spPr/>
      <dgm:t>
        <a:bodyPr/>
        <a:lstStyle/>
        <a:p>
          <a:pPr latinLnBrk="1"/>
          <a:endParaRPr lang="ko-KR" altLang="en-US"/>
        </a:p>
      </dgm:t>
    </dgm:pt>
    <dgm:pt modelId="{FC42A050-BBFD-460D-AB20-8543DBC619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 Autoclave / </a:t>
          </a:r>
        </a:p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Steam Sterilizer</a:t>
          </a:r>
        </a:p>
      </dgm:t>
    </dgm:pt>
    <dgm:pt modelId="{485313E7-2417-4725-ACC3-81632E07EB24}" type="parTrans" cxnId="{E2F7E3C3-CB47-4EAE-88F3-5E7B3245424F}">
      <dgm:prSet/>
      <dgm:spPr/>
      <dgm:t>
        <a:bodyPr/>
        <a:lstStyle/>
        <a:p>
          <a:pPr latinLnBrk="1"/>
          <a:endParaRPr lang="ko-KR" altLang="en-US"/>
        </a:p>
      </dgm:t>
    </dgm:pt>
    <dgm:pt modelId="{F35D736F-2F45-4CD0-85A5-A0420E64740B}" type="sibTrans" cxnId="{E2F7E3C3-CB47-4EAE-88F3-5E7B3245424F}">
      <dgm:prSet/>
      <dgm:spPr/>
      <dgm:t>
        <a:bodyPr/>
        <a:lstStyle/>
        <a:p>
          <a:pPr latinLnBrk="1"/>
          <a:endParaRPr lang="ko-KR" altLang="en-US"/>
        </a:p>
      </dgm:t>
    </dgm:pt>
    <dgm:pt modelId="{0B7B30D5-DEF3-4723-B952-F4314DE51AA4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Pass-Through (Double Door) Type </a:t>
          </a:r>
          <a:br>
            <a:rPr lang="en-US" altLang="ko-KR" sz="1400" dirty="0" smtClean="0">
              <a:latin typeface="Tahoma" pitchFamily="34" charset="0"/>
              <a:cs typeface="Tahoma" pitchFamily="34" charset="0"/>
            </a:rPr>
          </a:br>
          <a:r>
            <a:rPr lang="en-US" altLang="ko-KR" sz="1400" dirty="0" smtClean="0">
              <a:latin typeface="Tahoma" pitchFamily="34" charset="0"/>
              <a:cs typeface="Tahoma" pitchFamily="34" charset="0"/>
            </a:rPr>
            <a:t>(300L / 500L)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0D27AF08-C62D-4DBF-B4FA-1AF043DAE40E}" type="sibTrans" cxnId="{71567B14-F96D-4ECD-8D9F-7F02654A8F46}">
      <dgm:prSet/>
      <dgm:spPr/>
      <dgm:t>
        <a:bodyPr/>
        <a:lstStyle/>
        <a:p>
          <a:pPr latinLnBrk="1"/>
          <a:endParaRPr lang="ko-KR" altLang="en-US"/>
        </a:p>
      </dgm:t>
    </dgm:pt>
    <dgm:pt modelId="{08215323-6782-4BE3-BA44-F511B2BD6AD1}" type="parTrans" cxnId="{71567B14-F96D-4ECD-8D9F-7F02654A8F46}">
      <dgm:prSet/>
      <dgm:spPr/>
      <dgm:t>
        <a:bodyPr/>
        <a:lstStyle/>
        <a:p>
          <a:pPr latinLnBrk="1"/>
          <a:endParaRPr lang="ko-KR" altLang="en-US"/>
        </a:p>
      </dgm:t>
    </dgm:pt>
    <dgm:pt modelId="{9726770B-6E4B-45BA-AB56-6526720B81C7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Large Steam Sterilizer (200L / 300L)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513FB433-190F-466B-A82B-6FA162F29A21}" type="sibTrans" cxnId="{17D6F420-1E36-4B06-9250-B67F7111270A}">
      <dgm:prSet/>
      <dgm:spPr/>
      <dgm:t>
        <a:bodyPr/>
        <a:lstStyle/>
        <a:p>
          <a:pPr latinLnBrk="1"/>
          <a:endParaRPr lang="ko-KR" altLang="en-US"/>
        </a:p>
      </dgm:t>
    </dgm:pt>
    <dgm:pt modelId="{AC0E249C-9DC9-4BCC-B759-56170A037B39}" type="parTrans" cxnId="{17D6F420-1E36-4B06-9250-B67F7111270A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2" custScaleY="36804" custLinFactNeighborX="-2674" custLinFactNeighborY="2640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2" custScaleX="88003" custScaleY="41408" custLinFactNeighborX="-4281" custLinFactNeighborY="-159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5C8AA7A4-4E7D-442E-93DC-3AF342F26A46}" type="pres">
      <dgm:prSet presAssocID="{FC42A050-BBFD-460D-AB20-8543DBC61938}" presName="linNode" presStyleCnt="0"/>
      <dgm:spPr/>
    </dgm:pt>
    <dgm:pt modelId="{DD511C01-99B3-4846-AA08-7841ADEAD864}" type="pres">
      <dgm:prSet presAssocID="{FC42A050-BBFD-460D-AB20-8543DBC61938}" presName="parentText" presStyleLbl="node1" presStyleIdx="1" presStyleCnt="2" custScaleY="33043" custLinFactNeighborX="-1662" custLinFactNeighborY="-623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5475B5-3018-426D-B1E5-A67B4BB6A831}" type="pres">
      <dgm:prSet presAssocID="{FC42A050-BBFD-460D-AB20-8543DBC61938}" presName="descendantText" presStyleLbl="alignAccFollowNode1" presStyleIdx="1" presStyleCnt="2" custScaleX="88003" custScaleY="35186" custLinFactNeighborX="-4281" custLinFactNeighborY="-180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2F7E3C3-CB47-4EAE-88F3-5E7B3245424F}" srcId="{7BB44F1E-78A9-447C-9A66-EB5E8CCFBE2D}" destId="{FC42A050-BBFD-460D-AB20-8543DBC61938}" srcOrd="1" destOrd="0" parTransId="{485313E7-2417-4725-ACC3-81632E07EB24}" sibTransId="{F35D736F-2F45-4CD0-85A5-A0420E64740B}"/>
    <dgm:cxn modelId="{A0132028-3E96-4D11-96F1-8AC1C4C68299}" type="presOf" srcId="{0B7B30D5-DEF3-4723-B952-F4314DE51AA4}" destId="{485475B5-3018-426D-B1E5-A67B4BB6A831}" srcOrd="0" destOrd="1" presId="urn:microsoft.com/office/officeart/2005/8/layout/vList5"/>
    <dgm:cxn modelId="{D3529B61-611C-46D2-8A33-53D19341325C}" srcId="{5C621741-3548-44DE-BC4D-95F735A23BE5}" destId="{5E7307EE-8140-4F6F-9908-841F8E75780F}" srcOrd="3" destOrd="0" parTransId="{5309FC59-A91F-4DA5-B1A5-81372CDE6E2E}" sibTransId="{163CE3FF-EE49-45BD-8061-9898EF462CE9}"/>
    <dgm:cxn modelId="{71567B14-F96D-4ECD-8D9F-7F02654A8F46}" srcId="{FC42A050-BBFD-460D-AB20-8543DBC61938}" destId="{0B7B30D5-DEF3-4723-B952-F4314DE51AA4}" srcOrd="1" destOrd="0" parTransId="{08215323-6782-4BE3-BA44-F511B2BD6AD1}" sibTransId="{0D27AF08-C62D-4DBF-B4FA-1AF043DAE40E}"/>
    <dgm:cxn modelId="{20381B4D-E2E2-478C-9B94-CCA07A7182EE}" type="presOf" srcId="{5E7307EE-8140-4F6F-9908-841F8E75780F}" destId="{BA01AD63-C736-4642-B09C-5554194C9576}" srcOrd="0" destOrd="3" presId="urn:microsoft.com/office/officeart/2005/8/layout/vList5"/>
    <dgm:cxn modelId="{870B505F-5655-41EA-AE83-74E850F10724}" type="presOf" srcId="{5C621741-3548-44DE-BC4D-95F735A23BE5}" destId="{92C2E5D3-2BCB-4F5E-892D-3CDCE156E194}" srcOrd="0" destOrd="0" presId="urn:microsoft.com/office/officeart/2005/8/layout/vList5"/>
    <dgm:cxn modelId="{C0F6729D-CE35-4B09-B277-E13449D02D17}" srcId="{5C621741-3548-44DE-BC4D-95F735A23BE5}" destId="{4032F25F-CCBD-483B-8CCC-7E855F251E0F}" srcOrd="2" destOrd="0" parTransId="{25992B99-C34C-440C-9E98-928BCC14C60B}" sibTransId="{848F0029-C160-4C1E-8593-5692E2CDBCBC}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9AABDD71-E5F2-4B73-A4AF-D2660ED2A2B5}" type="presOf" srcId="{9726770B-6E4B-45BA-AB56-6526720B81C7}" destId="{485475B5-3018-426D-B1E5-A67B4BB6A831}" srcOrd="0" destOrd="0" presId="urn:microsoft.com/office/officeart/2005/8/layout/vList5"/>
    <dgm:cxn modelId="{6C3EBCFA-43E1-4928-8616-F9CB4E9ED093}" type="presOf" srcId="{381A60A1-F61A-4AD8-9944-BC064AB2437D}" destId="{BA01AD63-C736-4642-B09C-5554194C9576}" srcOrd="0" destOrd="1" presId="urn:microsoft.com/office/officeart/2005/8/layout/vList5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92BC3DE3-5BB5-48B6-9E36-6D773DA7E6FF}" type="presOf" srcId="{7BB44F1E-78A9-447C-9A66-EB5E8CCFBE2D}" destId="{A751B344-2C77-4EE5-892A-FB87C61B1E6B}" srcOrd="0" destOrd="0" presId="urn:microsoft.com/office/officeart/2005/8/layout/vList5"/>
    <dgm:cxn modelId="{160D06EA-04B5-4C68-9A57-F005F1BBE81E}" type="presOf" srcId="{67649D72-60E8-41B8-A8E4-4D7C5A204CF6}" destId="{BA01AD63-C736-4642-B09C-5554194C9576}" srcOrd="0" destOrd="0" presId="urn:microsoft.com/office/officeart/2005/8/layout/vList5"/>
    <dgm:cxn modelId="{25658AFC-F4FA-4940-8F05-08733592F698}" type="presOf" srcId="{FC42A050-BBFD-460D-AB20-8543DBC61938}" destId="{DD511C01-99B3-4846-AA08-7841ADEAD864}" srcOrd="0" destOrd="0" presId="urn:microsoft.com/office/officeart/2005/8/layout/vList5"/>
    <dgm:cxn modelId="{FB3CBE17-5E6A-485E-A4C4-A9C54C568C93}" type="presOf" srcId="{4032F25F-CCBD-483B-8CCC-7E855F251E0F}" destId="{BA01AD63-C736-4642-B09C-5554194C9576}" srcOrd="0" destOrd="2" presId="urn:microsoft.com/office/officeart/2005/8/layout/vList5"/>
    <dgm:cxn modelId="{42BE362F-8A9E-4C5C-85C8-B7C0003E732E}" srcId="{5C621741-3548-44DE-BC4D-95F735A23BE5}" destId="{381A60A1-F61A-4AD8-9944-BC064AB2437D}" srcOrd="1" destOrd="0" parTransId="{9AFD56E7-0D6B-418F-A043-440238F0CFAB}" sibTransId="{C698FEEA-D17C-4F8A-864F-34E758FAE410}"/>
    <dgm:cxn modelId="{17D6F420-1E36-4B06-9250-B67F7111270A}" srcId="{FC42A050-BBFD-460D-AB20-8543DBC61938}" destId="{9726770B-6E4B-45BA-AB56-6526720B81C7}" srcOrd="0" destOrd="0" parTransId="{AC0E249C-9DC9-4BCC-B759-56170A037B39}" sibTransId="{513FB433-190F-466B-A82B-6FA162F29A21}"/>
    <dgm:cxn modelId="{44C59B8D-EA59-4CE0-A0BB-4E4045C10463}" type="presParOf" srcId="{A751B344-2C77-4EE5-892A-FB87C61B1E6B}" destId="{A2F82254-D4FE-4162-8948-6BDEF8DD9B98}" srcOrd="0" destOrd="0" presId="urn:microsoft.com/office/officeart/2005/8/layout/vList5"/>
    <dgm:cxn modelId="{E7EABD4F-F663-4C6C-A9B7-5DC0221DF6DA}" type="presParOf" srcId="{A2F82254-D4FE-4162-8948-6BDEF8DD9B98}" destId="{92C2E5D3-2BCB-4F5E-892D-3CDCE156E194}" srcOrd="0" destOrd="0" presId="urn:microsoft.com/office/officeart/2005/8/layout/vList5"/>
    <dgm:cxn modelId="{1E2F8824-B12A-42EE-9EA5-AB3E25DAB9AC}" type="presParOf" srcId="{A2F82254-D4FE-4162-8948-6BDEF8DD9B98}" destId="{BA01AD63-C736-4642-B09C-5554194C9576}" srcOrd="1" destOrd="0" presId="urn:microsoft.com/office/officeart/2005/8/layout/vList5"/>
    <dgm:cxn modelId="{5506A403-A476-4452-84F1-28CF6A097053}" type="presParOf" srcId="{A751B344-2C77-4EE5-892A-FB87C61B1E6B}" destId="{089A8262-8419-4B16-A554-696E2754AAB8}" srcOrd="1" destOrd="0" presId="urn:microsoft.com/office/officeart/2005/8/layout/vList5"/>
    <dgm:cxn modelId="{A2E4ED69-2F7F-45EC-8B15-D1E285D0F615}" type="presParOf" srcId="{A751B344-2C77-4EE5-892A-FB87C61B1E6B}" destId="{5C8AA7A4-4E7D-442E-93DC-3AF342F26A46}" srcOrd="2" destOrd="0" presId="urn:microsoft.com/office/officeart/2005/8/layout/vList5"/>
    <dgm:cxn modelId="{CBA34543-2288-4706-892B-F931354B10C8}" type="presParOf" srcId="{5C8AA7A4-4E7D-442E-93DC-3AF342F26A46}" destId="{DD511C01-99B3-4846-AA08-7841ADEAD864}" srcOrd="0" destOrd="0" presId="urn:microsoft.com/office/officeart/2005/8/layout/vList5"/>
    <dgm:cxn modelId="{3CC2E3C7-3176-43F5-A844-962F7296EE21}" type="presParOf" srcId="{5C8AA7A4-4E7D-442E-93DC-3AF342F26A46}" destId="{485475B5-3018-426D-B1E5-A67B4BB6A83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이집트 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: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보건부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정부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에 멸균기 다년간 단독 공급 중 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– U$11,400,000.00</a:t>
          </a:r>
          <a:endParaRPr lang="en-US" sz="20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C49E17-139C-443E-94D9-FD17311E1200}" type="presOf" srcId="{654CF00B-E5C5-459A-88FB-0EFD9D8CF562}" destId="{1ABDA934-5AE8-464B-95BE-0620B1CE235A}" srcOrd="0" destOrd="0" presId="urn:microsoft.com/office/officeart/2005/8/layout/vList2"/>
    <dgm:cxn modelId="{28D4495E-C309-46BE-AC4B-0AD8788D9742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CB521775-0DE5-4E25-83B2-9AA52778D3B5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냉장냉동챔버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altLang="ko-KR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– ISO9001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9389AA-3D49-4C5E-8C01-085EBCEBB35F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DAE7BA7A-77F9-4D5D-A894-75BB139B8423}" type="presOf" srcId="{654CF00B-E5C5-459A-88FB-0EFD9D8CF562}" destId="{1ABDA934-5AE8-464B-95BE-0620B1CE235A}" srcOrd="0" destOrd="0" presId="urn:microsoft.com/office/officeart/2005/8/layout/vList2"/>
    <dgm:cxn modelId="{219A3CD3-4756-4D2F-BBD2-DF9EC19DBFFC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Plant Growth Chamber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0’C to 60’C / 30% to 98% RH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Universal Growth Chamber</a:t>
          </a: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Eco-Green Real Environmental of Earth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Giant / Walk-in Environmental Chamber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Eco-Green Real Environmental of Earth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E184C46-3CE2-495E-9B09-828A830DB2D0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Environment Growth Room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B826E60B-42C7-4378-832C-3A6050165AC5}" type="parTrans" cxnId="{513B9E6B-744B-4DD0-94CB-F539AD36524F}">
      <dgm:prSet/>
      <dgm:spPr/>
      <dgm:t>
        <a:bodyPr/>
        <a:lstStyle/>
        <a:p>
          <a:pPr latinLnBrk="1"/>
          <a:endParaRPr lang="ko-KR" altLang="en-US"/>
        </a:p>
      </dgm:t>
    </dgm:pt>
    <dgm:pt modelId="{8D12B211-6240-4AF3-BB70-ED28F18534A2}" type="sibTrans" cxnId="{513B9E6B-744B-4DD0-94CB-F539AD36524F}">
      <dgm:prSet/>
      <dgm:spPr/>
      <dgm:t>
        <a:bodyPr/>
        <a:lstStyle/>
        <a:p>
          <a:pPr latinLnBrk="1"/>
          <a:endParaRPr lang="ko-KR" altLang="en-US"/>
        </a:p>
      </dgm:t>
    </dgm:pt>
    <dgm:pt modelId="{B1D4BC0D-2F6E-4C8F-B163-FF435096D58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Your Own Earth Planet with PU Insulated Structure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00D1A64D-0E1C-4849-99A5-3FC646E9F7F7}" type="parTrans" cxnId="{57CCB0B5-28E2-40B6-9283-5AC77344F647}">
      <dgm:prSet/>
      <dgm:spPr/>
      <dgm:t>
        <a:bodyPr/>
        <a:lstStyle/>
        <a:p>
          <a:pPr latinLnBrk="1"/>
          <a:endParaRPr lang="ko-KR" altLang="en-US"/>
        </a:p>
      </dgm:t>
    </dgm:pt>
    <dgm:pt modelId="{18EA0C84-AE51-4E36-A70F-EC1DEB2B8E10}" type="sibTrans" cxnId="{57CCB0B5-28E2-40B6-9283-5AC77344F647}">
      <dgm:prSet/>
      <dgm:spPr/>
      <dgm:t>
        <a:bodyPr/>
        <a:lstStyle/>
        <a:p>
          <a:pPr latinLnBrk="1"/>
          <a:endParaRPr lang="ko-KR" altLang="en-US"/>
        </a:p>
      </dgm:t>
    </dgm:pt>
    <dgm:pt modelId="{DBE5369B-A466-454C-9B80-9E01C30CF1B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CO2 / Illumination Control (Option)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9FA80C7-C598-4179-81FB-D44A3EC725F6}" type="par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2D6855B8-626E-42AB-977F-160B2D9CE684}" type="sib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A74D8A73-C528-4F83-9B14-FB5BEBD01B6D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Lab-Dog DVR / Mobile Alert System (Option)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EF9790FF-1020-4E68-A98D-BCCFE617C77F}" type="parTrans" cxnId="{BA140E99-FF10-4092-950E-1E18D0A90B2F}">
      <dgm:prSet/>
      <dgm:spPr/>
      <dgm:t>
        <a:bodyPr/>
        <a:lstStyle/>
        <a:p>
          <a:pPr latinLnBrk="1"/>
          <a:endParaRPr lang="ko-KR" altLang="en-US"/>
        </a:p>
      </dgm:t>
    </dgm:pt>
    <dgm:pt modelId="{3CA55ED0-A6F9-48C2-A7BB-9E6D0903EC29}" type="sibTrans" cxnId="{BA140E99-FF10-4092-950E-1E18D0A90B2F}">
      <dgm:prSet/>
      <dgm:spPr/>
      <dgm:t>
        <a:bodyPr/>
        <a:lstStyle/>
        <a:p>
          <a:pPr latinLnBrk="1"/>
          <a:endParaRPr lang="ko-KR" altLang="en-US"/>
        </a:p>
      </dgm:t>
    </dgm:pt>
    <dgm:pt modelId="{6A8C16A9-4693-49FC-9FF7-8DAE5EE2CB70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295L / 612L / 1125L Available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C5889D1-0188-420C-A006-931C783D5570}" type="parTrans" cxnId="{1CD26D1F-ACA1-498E-879E-F54DF75F98E2}">
      <dgm:prSet/>
      <dgm:spPr/>
      <dgm:t>
        <a:bodyPr/>
        <a:lstStyle/>
        <a:p>
          <a:pPr latinLnBrk="1"/>
          <a:endParaRPr lang="ko-KR" altLang="en-US"/>
        </a:p>
      </dgm:t>
    </dgm:pt>
    <dgm:pt modelId="{1FEFE5D2-6ABD-4DAF-AA4F-6F068121EAC9}" type="sibTrans" cxnId="{1CD26D1F-ACA1-498E-879E-F54DF75F98E2}">
      <dgm:prSet/>
      <dgm:spPr/>
      <dgm:t>
        <a:bodyPr/>
        <a:lstStyle/>
        <a:p>
          <a:pPr latinLnBrk="1"/>
          <a:endParaRPr lang="ko-KR" altLang="en-US"/>
        </a:p>
      </dgm:t>
    </dgm:pt>
    <dgm:pt modelId="{FDABCCF8-1355-47FD-B2EB-84880C6AE9C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Illumination (0 to 35000 </a:t>
          </a:r>
          <a:r>
            <a:rPr lang="en-US" altLang="ko-KR" sz="1400" dirty="0" err="1" smtClean="0">
              <a:latin typeface="Tahoma" pitchFamily="34" charset="0"/>
              <a:cs typeface="Tahoma" pitchFamily="34" charset="0"/>
            </a:rPr>
            <a:t>lux</a:t>
          </a:r>
          <a:r>
            <a:rPr lang="en-US" altLang="ko-KR" sz="1400" dirty="0" smtClean="0">
              <a:latin typeface="Tahoma" pitchFamily="34" charset="0"/>
              <a:cs typeface="Tahoma" pitchFamily="34" charset="0"/>
            </a:rPr>
            <a:t>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4366218-8470-4D12-8FD9-6918817B4268}" type="parTrans" cxnId="{6C4C9C45-B837-4759-A708-EFD343F985D3}">
      <dgm:prSet/>
      <dgm:spPr/>
      <dgm:t>
        <a:bodyPr/>
        <a:lstStyle/>
        <a:p>
          <a:pPr latinLnBrk="1"/>
          <a:endParaRPr lang="ko-KR" altLang="en-US"/>
        </a:p>
      </dgm:t>
    </dgm:pt>
    <dgm:pt modelId="{8DC8D6C8-FBF8-48F3-805C-67CF4E4B2F96}" type="sibTrans" cxnId="{6C4C9C45-B837-4759-A708-EFD343F985D3}">
      <dgm:prSet/>
      <dgm:spPr/>
      <dgm:t>
        <a:bodyPr/>
        <a:lstStyle/>
        <a:p>
          <a:pPr latinLnBrk="1"/>
          <a:endParaRPr lang="ko-KR" altLang="en-US"/>
        </a:p>
      </dgm:t>
    </dgm:pt>
    <dgm:pt modelId="{E87F53B0-D2AD-4D77-80C5-5D7CAF02068A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Temperature ( 0’C to 60’C)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6B05D75C-202A-4C07-8051-B987199AF912}" type="parTrans" cxnId="{A467567E-4501-4CFA-95D8-EFE3AA2643AF}">
      <dgm:prSet/>
      <dgm:spPr/>
      <dgm:t>
        <a:bodyPr/>
        <a:lstStyle/>
        <a:p>
          <a:pPr latinLnBrk="1"/>
          <a:endParaRPr lang="ko-KR" altLang="en-US"/>
        </a:p>
      </dgm:t>
    </dgm:pt>
    <dgm:pt modelId="{0F864B37-C763-4327-95B6-3E036A72CAE1}" type="sibTrans" cxnId="{A467567E-4501-4CFA-95D8-EFE3AA2643AF}">
      <dgm:prSet/>
      <dgm:spPr/>
      <dgm:t>
        <a:bodyPr/>
        <a:lstStyle/>
        <a:p>
          <a:pPr latinLnBrk="1"/>
          <a:endParaRPr lang="ko-KR" altLang="en-US"/>
        </a:p>
      </dgm:t>
    </dgm:pt>
    <dgm:pt modelId="{FF329C8B-8B63-4648-A306-81D64744A6D8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Humidity (30% to 98% RH)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DA24D1A1-5131-4776-86BB-43C1078D5898}" type="parTrans" cxnId="{BC92C34C-E7D0-4408-9F78-0357D472A866}">
      <dgm:prSet/>
      <dgm:spPr/>
      <dgm:t>
        <a:bodyPr/>
        <a:lstStyle/>
        <a:p>
          <a:pPr latinLnBrk="1"/>
          <a:endParaRPr lang="ko-KR" altLang="en-US"/>
        </a:p>
      </dgm:t>
    </dgm:pt>
    <dgm:pt modelId="{C81CF7A9-3ADF-4F00-8C5D-4A9830A123A4}" type="sibTrans" cxnId="{BC92C34C-E7D0-4408-9F78-0357D472A866}">
      <dgm:prSet/>
      <dgm:spPr/>
      <dgm:t>
        <a:bodyPr/>
        <a:lstStyle/>
        <a:p>
          <a:pPr latinLnBrk="1"/>
          <a:endParaRPr lang="ko-KR" altLang="en-US"/>
        </a:p>
      </dgm:t>
    </dgm:pt>
    <dgm:pt modelId="{8E76DC63-BD30-46B6-AC75-FE44D4E39957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Illumination (0 to 35000 </a:t>
          </a:r>
          <a:r>
            <a:rPr lang="en-US" altLang="ko-KR" sz="1400" dirty="0" err="1" smtClean="0">
              <a:latin typeface="Tahoma" pitchFamily="34" charset="0"/>
              <a:cs typeface="Tahoma" pitchFamily="34" charset="0"/>
            </a:rPr>
            <a:t>lux</a:t>
          </a:r>
          <a:r>
            <a:rPr lang="en-US" altLang="ko-KR" sz="1400" dirty="0" smtClean="0">
              <a:latin typeface="Tahoma" pitchFamily="34" charset="0"/>
              <a:cs typeface="Tahoma" pitchFamily="34" charset="0"/>
            </a:rPr>
            <a:t>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624429D3-C31F-4176-9DFC-425F7A0AB723}" type="parTrans" cxnId="{3D87B93E-69C8-4C49-A47F-BABD242FC850}">
      <dgm:prSet/>
      <dgm:spPr/>
      <dgm:t>
        <a:bodyPr/>
        <a:lstStyle/>
        <a:p>
          <a:pPr latinLnBrk="1"/>
          <a:endParaRPr lang="ko-KR" altLang="en-US"/>
        </a:p>
      </dgm:t>
    </dgm:pt>
    <dgm:pt modelId="{0D43AE7F-6D91-494E-9F87-63F5FD00148E}" type="sibTrans" cxnId="{3D87B93E-69C8-4C49-A47F-BABD242FC850}">
      <dgm:prSet/>
      <dgm:spPr/>
      <dgm:t>
        <a:bodyPr/>
        <a:lstStyle/>
        <a:p>
          <a:pPr latinLnBrk="1"/>
          <a:endParaRPr lang="ko-KR" altLang="en-US"/>
        </a:p>
      </dgm:t>
    </dgm:pt>
    <dgm:pt modelId="{DA10CA6B-653B-44E7-B2CC-8EA37F3E148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Temperature (0’C to 60’C)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7AA553CB-0F7D-4E33-BE43-93C1A5AA040D}" type="parTrans" cxnId="{793C1ACE-5690-4CB0-958E-D36F64CD7AC3}">
      <dgm:prSet/>
      <dgm:spPr/>
      <dgm:t>
        <a:bodyPr/>
        <a:lstStyle/>
        <a:p>
          <a:pPr latinLnBrk="1"/>
          <a:endParaRPr lang="ko-KR" altLang="en-US"/>
        </a:p>
      </dgm:t>
    </dgm:pt>
    <dgm:pt modelId="{F3C30290-27DD-4B7D-A491-FC93611705EF}" type="sibTrans" cxnId="{793C1ACE-5690-4CB0-958E-D36F64CD7AC3}">
      <dgm:prSet/>
      <dgm:spPr/>
      <dgm:t>
        <a:bodyPr/>
        <a:lstStyle/>
        <a:p>
          <a:pPr latinLnBrk="1"/>
          <a:endParaRPr lang="ko-KR" altLang="en-US"/>
        </a:p>
      </dgm:t>
    </dgm:pt>
    <dgm:pt modelId="{02230BBC-DEEE-43EF-ABB9-D340390D7C5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Humidity (30% to 98% RH)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6F5D768-5FE9-4D88-BF28-B91BD89C4D5A}" type="parTrans" cxnId="{5F66816D-9F09-4827-AB59-1FCBA8840BF6}">
      <dgm:prSet/>
      <dgm:spPr/>
      <dgm:t>
        <a:bodyPr/>
        <a:lstStyle/>
        <a:p>
          <a:pPr latinLnBrk="1"/>
          <a:endParaRPr lang="ko-KR" altLang="en-US"/>
        </a:p>
      </dgm:t>
    </dgm:pt>
    <dgm:pt modelId="{ECA30DC7-B4FD-48B3-926E-D24DD79AA601}" type="sibTrans" cxnId="{5F66816D-9F09-4827-AB59-1FCBA8840BF6}">
      <dgm:prSet/>
      <dgm:spPr/>
      <dgm:t>
        <a:bodyPr/>
        <a:lstStyle/>
        <a:p>
          <a:pPr latinLnBrk="1"/>
          <a:endParaRPr lang="ko-KR" altLang="en-US"/>
        </a:p>
      </dgm:t>
    </dgm:pt>
    <dgm:pt modelId="{741F88A8-028A-46AB-B200-8DE884775782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Wind Velocity (0.3m/sec to 1.0/sec)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C49ED746-E271-4694-BBBB-083E13DDBB31}" type="parTrans" cxnId="{07BEA736-6AEE-491E-94B6-FF651E05EBD2}">
      <dgm:prSet/>
      <dgm:spPr/>
      <dgm:t>
        <a:bodyPr/>
        <a:lstStyle/>
        <a:p>
          <a:pPr latinLnBrk="1"/>
          <a:endParaRPr lang="ko-KR" altLang="en-US"/>
        </a:p>
      </dgm:t>
    </dgm:pt>
    <dgm:pt modelId="{3E13B6A9-FD2F-4321-8153-51F7FA06ADB7}" type="sibTrans" cxnId="{07BEA736-6AEE-491E-94B6-FF651E05EBD2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4" custScaleY="90335" custLinFactNeighborX="-559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4" custScaleX="82799" custScaleY="92770" custLinFactNeighborX="-84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4" custScaleY="71083" custLinFactNeighborX="-559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4" custScaleX="82797" custScaleY="70931" custLinFactNeighborX="-111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4" custScaleY="70684" custLinFactNeighborX="-559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4" custScaleX="82798" custScaleY="87827" custLinFactNeighborX="-111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2F7BA-3EC6-4451-9FB1-BCA709C02EAD}" type="pres">
      <dgm:prSet presAssocID="{1B20C0D4-69FA-413A-8B6B-FFF47417FF4F}" presName="sp" presStyleCnt="0"/>
      <dgm:spPr/>
    </dgm:pt>
    <dgm:pt modelId="{45AF49D6-C1F9-434C-87E8-C4BE0430BBB3}" type="pres">
      <dgm:prSet presAssocID="{AE184C46-3CE2-495E-9B09-828A830DB2D0}" presName="linNode" presStyleCnt="0"/>
      <dgm:spPr/>
    </dgm:pt>
    <dgm:pt modelId="{6FDE241D-B541-4CB8-A8B0-48168D6736E2}" type="pres">
      <dgm:prSet presAssocID="{AE184C46-3CE2-495E-9B09-828A830DB2D0}" presName="parentText" presStyleLbl="node1" presStyleIdx="3" presStyleCnt="4" custScaleY="38706" custLinFactNeighborX="-5596" custLinFactNeighborY="11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FA598F-6787-4563-A577-5FC142D341E9}" type="pres">
      <dgm:prSet presAssocID="{AE184C46-3CE2-495E-9B09-828A830DB2D0}" presName="descendantText" presStyleLbl="alignAccFollowNode1" presStyleIdx="3" presStyleCnt="4" custScaleX="82798" custScaleY="28960" custLinFactNeighborX="-111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4AE730DF-216C-429B-AC8D-CB2C5F4E51F3}" type="presOf" srcId="{12EA3539-9F2C-4777-9BFA-9FFD60ACC138}" destId="{DED67BE8-D7B5-411B-844E-6D4EDDD34547}" srcOrd="0" destOrd="0" presId="urn:microsoft.com/office/officeart/2005/8/layout/vList5"/>
    <dgm:cxn modelId="{14E6D016-60DE-4297-A0C8-0A12CCE76577}" type="presOf" srcId="{8C9B0A78-5010-472E-89E5-50E1A9D30A61}" destId="{43F7D70F-59CB-4F83-B071-3F9E2FEBDF0B}" srcOrd="0" destOrd="0" presId="urn:microsoft.com/office/officeart/2005/8/layout/vList5"/>
    <dgm:cxn modelId="{D6BBC8D3-D317-4DAA-AD94-31D91AD76473}" type="presOf" srcId="{6A8C16A9-4693-49FC-9FF7-8DAE5EE2CB70}" destId="{BA01AD63-C736-4642-B09C-5554194C9576}" srcOrd="0" destOrd="3" presId="urn:microsoft.com/office/officeart/2005/8/layout/vList5"/>
    <dgm:cxn modelId="{5B049ECC-5C9F-4638-994E-5C6549A8C41C}" type="presOf" srcId="{FDABCCF8-1355-47FD-B2EB-84880C6AE9C6}" destId="{211FBE3F-8577-430E-86D7-E04169D5D14A}" srcOrd="0" destOrd="1" presId="urn:microsoft.com/office/officeart/2005/8/layout/vList5"/>
    <dgm:cxn modelId="{431C01FA-85BB-41C8-BA22-0748114356E7}" type="presOf" srcId="{0C11D823-105C-4DF4-815C-58906D0D5112}" destId="{2C2A6B7C-9CC2-411D-82CA-123DB37E24B9}" srcOrd="0" destOrd="0" presId="urn:microsoft.com/office/officeart/2005/8/layout/vList5"/>
    <dgm:cxn modelId="{B56C78E7-7A7F-4AE0-B1FF-BC57BC9171BB}" type="presOf" srcId="{5C621741-3548-44DE-BC4D-95F735A23BE5}" destId="{92C2E5D3-2BCB-4F5E-892D-3CDCE156E194}" srcOrd="0" destOrd="0" presId="urn:microsoft.com/office/officeart/2005/8/layout/vList5"/>
    <dgm:cxn modelId="{BDEB73E5-56D9-4766-B175-5A968DA49489}" type="presOf" srcId="{DBE5369B-A466-454C-9B80-9E01C30CF1BF}" destId="{BA01AD63-C736-4642-B09C-5554194C9576}" srcOrd="0" destOrd="1" presId="urn:microsoft.com/office/officeart/2005/8/layout/vList5"/>
    <dgm:cxn modelId="{3D87B93E-69C8-4C49-A47F-BABD242FC850}" srcId="{12EA3539-9F2C-4777-9BFA-9FFD60ACC138}" destId="{8E76DC63-BD30-46B6-AC75-FE44D4E39957}" srcOrd="1" destOrd="0" parTransId="{624429D3-C31F-4176-9DFC-425F7A0AB723}" sibTransId="{0D43AE7F-6D91-494E-9F87-63F5FD00148E}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BA140E99-FF10-4092-950E-1E18D0A90B2F}" srcId="{5C621741-3548-44DE-BC4D-95F735A23BE5}" destId="{A74D8A73-C528-4F83-9B14-FB5BEBD01B6D}" srcOrd="2" destOrd="0" parTransId="{EF9790FF-1020-4E68-A98D-BCCFE617C77F}" sibTransId="{3CA55ED0-A6F9-48C2-A7BB-9E6D0903EC29}"/>
    <dgm:cxn modelId="{FB490AB6-BAF9-4BC1-851D-FE6E524EEED8}" type="presOf" srcId="{B1D4BC0D-2F6E-4C8F-B163-FF435096D585}" destId="{62FA598F-6787-4563-A577-5FC142D341E9}" srcOrd="0" destOrd="0" presId="urn:microsoft.com/office/officeart/2005/8/layout/vList5"/>
    <dgm:cxn modelId="{6C4C9C45-B837-4759-A708-EFD343F985D3}" srcId="{0C11D823-105C-4DF4-815C-58906D0D5112}" destId="{FDABCCF8-1355-47FD-B2EB-84880C6AE9C6}" srcOrd="1" destOrd="0" parTransId="{94366218-8470-4D12-8FD9-6918817B4268}" sibTransId="{8DC8D6C8-FBF8-48F3-805C-67CF4E4B2F96}"/>
    <dgm:cxn modelId="{57CCB0B5-28E2-40B6-9283-5AC77344F647}" srcId="{AE184C46-3CE2-495E-9B09-828A830DB2D0}" destId="{B1D4BC0D-2F6E-4C8F-B163-FF435096D585}" srcOrd="0" destOrd="0" parTransId="{00D1A64D-0E1C-4849-99A5-3FC646E9F7F7}" sibTransId="{18EA0C84-AE51-4E36-A70F-EC1DEB2B8E10}"/>
    <dgm:cxn modelId="{0C233153-EECC-4608-A2D4-1E76F03F888A}" srcId="{5C621741-3548-44DE-BC4D-95F735A23BE5}" destId="{DBE5369B-A466-454C-9B80-9E01C30CF1BF}" srcOrd="1" destOrd="0" parTransId="{49FA80C7-C598-4179-81FB-D44A3EC725F6}" sibTransId="{2D6855B8-626E-42AB-977F-160B2D9CE684}"/>
    <dgm:cxn modelId="{513B9E6B-744B-4DD0-94CB-F539AD36524F}" srcId="{7BB44F1E-78A9-447C-9A66-EB5E8CCFBE2D}" destId="{AE184C46-3CE2-495E-9B09-828A830DB2D0}" srcOrd="3" destOrd="0" parTransId="{B826E60B-42C7-4378-832C-3A6050165AC5}" sibTransId="{8D12B211-6240-4AF3-BB70-ED28F18534A2}"/>
    <dgm:cxn modelId="{CE6E2A0F-B47C-4B78-9BE1-5CC5315A4A8A}" type="presOf" srcId="{8E76DC63-BD30-46B6-AC75-FE44D4E39957}" destId="{43F7D70F-59CB-4F83-B071-3F9E2FEBDF0B}" srcOrd="0" destOrd="1" presId="urn:microsoft.com/office/officeart/2005/8/layout/vList5"/>
    <dgm:cxn modelId="{5F66816D-9F09-4827-AB59-1FCBA8840BF6}" srcId="{12EA3539-9F2C-4777-9BFA-9FFD60ACC138}" destId="{02230BBC-DEEE-43EF-ABB9-D340390D7C55}" srcOrd="3" destOrd="0" parTransId="{46F5D768-5FE9-4D88-BF28-B91BD89C4D5A}" sibTransId="{ECA30DC7-B4FD-48B3-926E-D24DD79AA601}"/>
    <dgm:cxn modelId="{3DF88321-A05F-4748-9853-AD51A3A89279}" type="presOf" srcId="{02230BBC-DEEE-43EF-ABB9-D340390D7C55}" destId="{43F7D70F-59CB-4F83-B071-3F9E2FEBDF0B}" srcOrd="0" destOrd="3" presId="urn:microsoft.com/office/officeart/2005/8/layout/vList5"/>
    <dgm:cxn modelId="{C5AD25C0-7F9B-4676-9BD1-51F4D181CF3F}" type="presOf" srcId="{E87F53B0-D2AD-4D77-80C5-5D7CAF02068A}" destId="{211FBE3F-8577-430E-86D7-E04169D5D14A}" srcOrd="0" destOrd="2" presId="urn:microsoft.com/office/officeart/2005/8/layout/vList5"/>
    <dgm:cxn modelId="{674FD140-2130-4404-802D-3289F2A9356D}" type="presOf" srcId="{A74D8A73-C528-4F83-9B14-FB5BEBD01B6D}" destId="{BA01AD63-C736-4642-B09C-5554194C9576}" srcOrd="0" destOrd="2" presId="urn:microsoft.com/office/officeart/2005/8/layout/vList5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273F94FB-078F-41C4-B919-96802D523022}" type="presOf" srcId="{AE184C46-3CE2-495E-9B09-828A830DB2D0}" destId="{6FDE241D-B541-4CB8-A8B0-48168D6736E2}" srcOrd="0" destOrd="0" presId="urn:microsoft.com/office/officeart/2005/8/layout/vList5"/>
    <dgm:cxn modelId="{0E1B59F9-C03A-4E0A-86E9-5B024DEDCF35}" type="presOf" srcId="{741F88A8-028A-46AB-B200-8DE884775782}" destId="{43F7D70F-59CB-4F83-B071-3F9E2FEBDF0B}" srcOrd="0" destOrd="4" presId="urn:microsoft.com/office/officeart/2005/8/layout/vList5"/>
    <dgm:cxn modelId="{BC92C34C-E7D0-4408-9F78-0357D472A866}" srcId="{0C11D823-105C-4DF4-815C-58906D0D5112}" destId="{FF329C8B-8B63-4648-A306-81D64744A6D8}" srcOrd="3" destOrd="0" parTransId="{DA24D1A1-5131-4776-86BB-43C1078D5898}" sibTransId="{C81CF7A9-3ADF-4F00-8C5D-4A9830A123A4}"/>
    <dgm:cxn modelId="{A152F5C1-3942-465A-BD8C-6DBFC3379060}" type="presOf" srcId="{AFC11A8E-21B9-44A1-82D5-EF93A01849AC}" destId="{211FBE3F-8577-430E-86D7-E04169D5D14A}" srcOrd="0" destOrd="0" presId="urn:microsoft.com/office/officeart/2005/8/layout/vList5"/>
    <dgm:cxn modelId="{07BEA736-6AEE-491E-94B6-FF651E05EBD2}" srcId="{12EA3539-9F2C-4777-9BFA-9FFD60ACC138}" destId="{741F88A8-028A-46AB-B200-8DE884775782}" srcOrd="4" destOrd="0" parTransId="{C49ED746-E271-4694-BBBB-083E13DDBB31}" sibTransId="{3E13B6A9-FD2F-4321-8153-51F7FA06ADB7}"/>
    <dgm:cxn modelId="{55FFD4A0-E9C8-46F6-ACD7-FB11FABB07F6}" type="presOf" srcId="{DA10CA6B-653B-44E7-B2CC-8EA37F3E1486}" destId="{43F7D70F-59CB-4F83-B071-3F9E2FEBDF0B}" srcOrd="0" destOrd="2" presId="urn:microsoft.com/office/officeart/2005/8/layout/vList5"/>
    <dgm:cxn modelId="{1CD26D1F-ACA1-498E-879E-F54DF75F98E2}" srcId="{5C621741-3548-44DE-BC4D-95F735A23BE5}" destId="{6A8C16A9-4693-49FC-9FF7-8DAE5EE2CB70}" srcOrd="3" destOrd="0" parTransId="{9C5889D1-0188-420C-A006-931C783D5570}" sibTransId="{1FEFE5D2-6ABD-4DAF-AA4F-6F068121EAC9}"/>
    <dgm:cxn modelId="{51CF8D5F-1CE5-457F-8F29-787DB704F213}" type="presOf" srcId="{67649D72-60E8-41B8-A8E4-4D7C5A204CF6}" destId="{BA01AD63-C736-4642-B09C-5554194C9576}" srcOrd="0" destOrd="0" presId="urn:microsoft.com/office/officeart/2005/8/layout/vList5"/>
    <dgm:cxn modelId="{793C1ACE-5690-4CB0-958E-D36F64CD7AC3}" srcId="{12EA3539-9F2C-4777-9BFA-9FFD60ACC138}" destId="{DA10CA6B-653B-44E7-B2CC-8EA37F3E1486}" srcOrd="2" destOrd="0" parTransId="{7AA553CB-0F7D-4E33-BE43-93C1A5AA040D}" sibTransId="{F3C30290-27DD-4B7D-A491-FC93611705EF}"/>
    <dgm:cxn modelId="{A467567E-4501-4CFA-95D8-EFE3AA2643AF}" srcId="{0C11D823-105C-4DF4-815C-58906D0D5112}" destId="{E87F53B0-D2AD-4D77-80C5-5D7CAF02068A}" srcOrd="2" destOrd="0" parTransId="{6B05D75C-202A-4C07-8051-B987199AF912}" sibTransId="{0F864B37-C763-4327-95B6-3E036A72CAE1}"/>
    <dgm:cxn modelId="{E87E7F3A-085D-4EAD-B68E-93D5A6AB16D7}" type="presOf" srcId="{7BB44F1E-78A9-447C-9A66-EB5E8CCFBE2D}" destId="{A751B344-2C77-4EE5-892A-FB87C61B1E6B}" srcOrd="0" destOrd="0" presId="urn:microsoft.com/office/officeart/2005/8/layout/vList5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EC1EA101-0395-4486-9A2D-3464FB697A06}" type="presOf" srcId="{FF329C8B-8B63-4648-A306-81D64744A6D8}" destId="{211FBE3F-8577-430E-86D7-E04169D5D14A}" srcOrd="0" destOrd="3" presId="urn:microsoft.com/office/officeart/2005/8/layout/vList5"/>
    <dgm:cxn modelId="{CC26AF4D-A1F8-4EF9-BB3B-6448BB0056A1}" type="presParOf" srcId="{A751B344-2C77-4EE5-892A-FB87C61B1E6B}" destId="{A2F82254-D4FE-4162-8948-6BDEF8DD9B98}" srcOrd="0" destOrd="0" presId="urn:microsoft.com/office/officeart/2005/8/layout/vList5"/>
    <dgm:cxn modelId="{3F93B284-A05D-4C17-885F-DF8524DA6D2E}" type="presParOf" srcId="{A2F82254-D4FE-4162-8948-6BDEF8DD9B98}" destId="{92C2E5D3-2BCB-4F5E-892D-3CDCE156E194}" srcOrd="0" destOrd="0" presId="urn:microsoft.com/office/officeart/2005/8/layout/vList5"/>
    <dgm:cxn modelId="{CB75D8F8-2A19-46B1-9B86-6C0DC3179B45}" type="presParOf" srcId="{A2F82254-D4FE-4162-8948-6BDEF8DD9B98}" destId="{BA01AD63-C736-4642-B09C-5554194C9576}" srcOrd="1" destOrd="0" presId="urn:microsoft.com/office/officeart/2005/8/layout/vList5"/>
    <dgm:cxn modelId="{B7D480C9-27CD-487A-BD25-1BC29CB2700A}" type="presParOf" srcId="{A751B344-2C77-4EE5-892A-FB87C61B1E6B}" destId="{089A8262-8419-4B16-A554-696E2754AAB8}" srcOrd="1" destOrd="0" presId="urn:microsoft.com/office/officeart/2005/8/layout/vList5"/>
    <dgm:cxn modelId="{4084153B-A877-45F8-AF9B-193C99C1FCDD}" type="presParOf" srcId="{A751B344-2C77-4EE5-892A-FB87C61B1E6B}" destId="{98650EDB-ADC8-48EC-B874-8A5417B0145E}" srcOrd="2" destOrd="0" presId="urn:microsoft.com/office/officeart/2005/8/layout/vList5"/>
    <dgm:cxn modelId="{32EDF593-2F9B-4D9C-9241-100ED3B5E318}" type="presParOf" srcId="{98650EDB-ADC8-48EC-B874-8A5417B0145E}" destId="{2C2A6B7C-9CC2-411D-82CA-123DB37E24B9}" srcOrd="0" destOrd="0" presId="urn:microsoft.com/office/officeart/2005/8/layout/vList5"/>
    <dgm:cxn modelId="{FB739296-6F29-4D75-BA43-2261D394C9B9}" type="presParOf" srcId="{98650EDB-ADC8-48EC-B874-8A5417B0145E}" destId="{211FBE3F-8577-430E-86D7-E04169D5D14A}" srcOrd="1" destOrd="0" presId="urn:microsoft.com/office/officeart/2005/8/layout/vList5"/>
    <dgm:cxn modelId="{2430EF87-F9B1-47BC-9E3D-B6216FDA05F0}" type="presParOf" srcId="{A751B344-2C77-4EE5-892A-FB87C61B1E6B}" destId="{F77752D2-C6BB-449F-A05B-98DDE2681338}" srcOrd="3" destOrd="0" presId="urn:microsoft.com/office/officeart/2005/8/layout/vList5"/>
    <dgm:cxn modelId="{49E08F76-FC7E-4852-A1E0-D429E486F024}" type="presParOf" srcId="{A751B344-2C77-4EE5-892A-FB87C61B1E6B}" destId="{262D02B7-6FA6-40A6-BAB4-9FB939F39359}" srcOrd="4" destOrd="0" presId="urn:microsoft.com/office/officeart/2005/8/layout/vList5"/>
    <dgm:cxn modelId="{FA73BAE5-B6C7-4E7D-A45E-CE47AB368CA4}" type="presParOf" srcId="{262D02B7-6FA6-40A6-BAB4-9FB939F39359}" destId="{DED67BE8-D7B5-411B-844E-6D4EDDD34547}" srcOrd="0" destOrd="0" presId="urn:microsoft.com/office/officeart/2005/8/layout/vList5"/>
    <dgm:cxn modelId="{52C46F9F-AB09-4FB7-81DA-FC55D7EDFA71}" type="presParOf" srcId="{262D02B7-6FA6-40A6-BAB4-9FB939F39359}" destId="{43F7D70F-59CB-4F83-B071-3F9E2FEBDF0B}" srcOrd="1" destOrd="0" presId="urn:microsoft.com/office/officeart/2005/8/layout/vList5"/>
    <dgm:cxn modelId="{6DC79141-1D37-4057-BEFA-398B5E0E5C01}" type="presParOf" srcId="{A751B344-2C77-4EE5-892A-FB87C61B1E6B}" destId="{F732F7BA-3EC6-4451-9FB1-BCA709C02EAD}" srcOrd="5" destOrd="0" presId="urn:microsoft.com/office/officeart/2005/8/layout/vList5"/>
    <dgm:cxn modelId="{0BB7CD04-65A7-4879-86C8-3960F317D9F2}" type="presParOf" srcId="{A751B344-2C77-4EE5-892A-FB87C61B1E6B}" destId="{45AF49D6-C1F9-434C-87E8-C4BE0430BBB3}" srcOrd="6" destOrd="0" presId="urn:microsoft.com/office/officeart/2005/8/layout/vList5"/>
    <dgm:cxn modelId="{86FBADBD-8851-4DF6-BFA7-B1A60BA2918F}" type="presParOf" srcId="{45AF49D6-C1F9-434C-87E8-C4BE0430BBB3}" destId="{6FDE241D-B541-4CB8-A8B0-48168D6736E2}" srcOrd="0" destOrd="0" presId="urn:microsoft.com/office/officeart/2005/8/layout/vList5"/>
    <dgm:cxn modelId="{CB082850-AB16-4393-8F62-5DDD4B9AF599}" type="presParOf" srcId="{45AF49D6-C1F9-434C-87E8-C4BE0430BBB3}" destId="{62FA598F-6787-4563-A577-5FC142D341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Thermal Shock Tester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Hot / Cold 2 Zone Chamber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Temp. &amp; </a:t>
          </a:r>
          <a:r>
            <a:rPr lang="en-US" altLang="ko-KR" sz="2000" dirty="0" err="1" smtClean="0">
              <a:latin typeface="Tahoma" pitchFamily="34" charset="0"/>
              <a:cs typeface="Tahoma" pitchFamily="34" charset="0"/>
            </a:rPr>
            <a:t>Humi</a:t>
          </a:r>
          <a:r>
            <a:rPr lang="en-US" altLang="ko-KR" sz="2000" dirty="0" smtClean="0">
              <a:latin typeface="Tahoma" pitchFamily="34" charset="0"/>
              <a:cs typeface="Tahoma" pitchFamily="34" charset="0"/>
            </a:rPr>
            <a:t>. Chamber</a:t>
          </a: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-50’C to 150’C (Option : 180’C)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ICH Test Chamber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0’C to 60’C / 30% to 98% RH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3F76A1-8C27-4B27-A0C3-8BCDFEA35AA6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Giant / Walk-in Test Chamber &amp; Room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FFDEA03C-8081-4E8D-A914-C58FBD2FF0FB}" type="parTrans" cxnId="{28E85468-B9CE-41C2-8EB2-FFA51632EF95}">
      <dgm:prSet/>
      <dgm:spPr/>
      <dgm:t>
        <a:bodyPr/>
        <a:lstStyle/>
        <a:p>
          <a:pPr latinLnBrk="1"/>
          <a:endParaRPr lang="ko-KR" altLang="en-US"/>
        </a:p>
      </dgm:t>
    </dgm:pt>
    <dgm:pt modelId="{C968AD5F-9213-452A-A5A1-123A70B71805}" type="sibTrans" cxnId="{28E85468-B9CE-41C2-8EB2-FFA51632EF95}">
      <dgm:prSet/>
      <dgm:spPr/>
      <dgm:t>
        <a:bodyPr/>
        <a:lstStyle/>
        <a:p>
          <a:pPr latinLnBrk="1"/>
          <a:endParaRPr lang="ko-KR" altLang="en-US"/>
        </a:p>
      </dgm:t>
    </dgm:pt>
    <dgm:pt modelId="{4FE888C9-0567-4CB8-B64D-D92FB046A1E2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Your Own Testing Laboratory 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7A924775-11E5-4043-A923-F31116EF8523}" type="parTrans" cxnId="{79CB7704-D9E2-4EE1-989A-877FF4308DBD}">
      <dgm:prSet/>
      <dgm:spPr/>
      <dgm:t>
        <a:bodyPr/>
        <a:lstStyle/>
        <a:p>
          <a:pPr latinLnBrk="1"/>
          <a:endParaRPr lang="ko-KR" altLang="en-US"/>
        </a:p>
      </dgm:t>
    </dgm:pt>
    <dgm:pt modelId="{6E1624EB-267E-4A06-989A-C68ED97FF0C3}" type="sibTrans" cxnId="{79CB7704-D9E2-4EE1-989A-877FF4308DBD}">
      <dgm:prSet/>
      <dgm:spPr/>
      <dgm:t>
        <a:bodyPr/>
        <a:lstStyle/>
        <a:p>
          <a:pPr latinLnBrk="1"/>
          <a:endParaRPr lang="ko-KR" altLang="en-US"/>
        </a:p>
      </dgm:t>
    </dgm:pt>
    <dgm:pt modelId="{72E72C12-41E1-484E-84DD-957538B10EA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-70’C to 200’C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254B58CD-EB40-4E04-B3AD-C9A1ADA305FC}" type="parTrans" cxnId="{5E0274F7-058E-4857-8CAE-1A8D2EE2E49B}">
      <dgm:prSet/>
      <dgm:spPr/>
      <dgm:t>
        <a:bodyPr/>
        <a:lstStyle/>
        <a:p>
          <a:pPr latinLnBrk="1"/>
          <a:endParaRPr lang="ko-KR" altLang="en-US"/>
        </a:p>
      </dgm:t>
    </dgm:pt>
    <dgm:pt modelId="{6ADC47EC-18A9-4BE7-9813-0D96BA8A428A}" type="sibTrans" cxnId="{5E0274F7-058E-4857-8CAE-1A8D2EE2E49B}">
      <dgm:prSet/>
      <dgm:spPr/>
      <dgm:t>
        <a:bodyPr/>
        <a:lstStyle/>
        <a:p>
          <a:pPr latinLnBrk="1"/>
          <a:endParaRPr lang="ko-KR" altLang="en-US"/>
        </a:p>
      </dgm:t>
    </dgm:pt>
    <dgm:pt modelId="{EA5ED30E-5EAA-46FF-A70A-42E97C4EF42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20% to 98% RH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46C9C6D-A992-48B4-9732-087E0146B645}" type="parTrans" cxnId="{BB34F8BF-27B6-45C1-AC5E-A4F490EFE1CC}">
      <dgm:prSet/>
      <dgm:spPr/>
      <dgm:t>
        <a:bodyPr/>
        <a:lstStyle/>
        <a:p>
          <a:pPr latinLnBrk="1"/>
          <a:endParaRPr lang="ko-KR" altLang="en-US"/>
        </a:p>
      </dgm:t>
    </dgm:pt>
    <dgm:pt modelId="{800A51A7-EEFF-4952-9A7F-18BB8609932D}" type="sibTrans" cxnId="{BB34F8BF-27B6-45C1-AC5E-A4F490EFE1CC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4" custScaleY="32967" custLinFactNeighborX="-1290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4" custScaleX="83487" custScaleY="32304" custLinFactNeighborX="-13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4" custScaleY="32589" custLinFactNeighborX="-8256" custLinFactNeighborY="-534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4" custScaleX="83487" custScaleY="33995" custLinFactNeighborX="-13354" custLinFactNeighborY="-67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4" custScaleY="21273" custLinFactNeighborX="-8256" custLinFactNeighborY="-1034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4" custScaleX="83485" custScaleY="17605" custLinFactNeighborX="-13354" custLinFactNeighborY="-13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2F7BA-3EC6-4451-9FB1-BCA709C02EAD}" type="pres">
      <dgm:prSet presAssocID="{1B20C0D4-69FA-413A-8B6B-FFF47417FF4F}" presName="sp" presStyleCnt="0"/>
      <dgm:spPr/>
    </dgm:pt>
    <dgm:pt modelId="{62322E31-922C-4DAA-B4CF-C9F9DC3B5834}" type="pres">
      <dgm:prSet presAssocID="{8C3F76A1-8C27-4B27-A0C3-8BCDFEA35AA6}" presName="linNode" presStyleCnt="0"/>
      <dgm:spPr/>
    </dgm:pt>
    <dgm:pt modelId="{53E977D5-C6A9-4131-ACA1-65955EA0D29B}" type="pres">
      <dgm:prSet presAssocID="{8C3F76A1-8C27-4B27-A0C3-8BCDFEA35AA6}" presName="parentText" presStyleLbl="node1" presStyleIdx="3" presStyleCnt="4" custScaleY="26055" custLinFactNeighborX="-8256" custLinFactNeighborY="-1483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1AE937-9D08-46A2-8E2D-7E6C50B60AAE}" type="pres">
      <dgm:prSet presAssocID="{8C3F76A1-8C27-4B27-A0C3-8BCDFEA35AA6}" presName="descendantText" presStyleLbl="alignAccFollowNode1" presStyleIdx="3" presStyleCnt="4" custScaleX="83485" custScaleY="18486" custLinFactNeighborX="-13354" custLinFactNeighborY="-198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D659FFB-7E3F-4257-8AC3-62D78EE252DB}" type="presOf" srcId="{8C3F76A1-8C27-4B27-A0C3-8BCDFEA35AA6}" destId="{53E977D5-C6A9-4131-ACA1-65955EA0D29B}" srcOrd="0" destOrd="0" presId="urn:microsoft.com/office/officeart/2005/8/layout/vList5"/>
    <dgm:cxn modelId="{BC52A25B-2E12-4768-819F-05C04BD7487E}" type="presOf" srcId="{72E72C12-41E1-484E-84DD-957538B10EA6}" destId="{BA01AD63-C736-4642-B09C-5554194C9576}" srcOrd="0" destOrd="1" presId="urn:microsoft.com/office/officeart/2005/8/layout/vList5"/>
    <dgm:cxn modelId="{CFB354DB-B01F-4327-994B-AA162E856A5E}" type="presOf" srcId="{67649D72-60E8-41B8-A8E4-4D7C5A204CF6}" destId="{BA01AD63-C736-4642-B09C-5554194C9576}" srcOrd="0" destOrd="0" presId="urn:microsoft.com/office/officeart/2005/8/layout/vList5"/>
    <dgm:cxn modelId="{9B933653-F18E-427E-8A58-88174E4AEF8E}" type="presOf" srcId="{5C621741-3548-44DE-BC4D-95F735A23BE5}" destId="{92C2E5D3-2BCB-4F5E-892D-3CDCE156E194}" srcOrd="0" destOrd="0" presId="urn:microsoft.com/office/officeart/2005/8/layout/vList5"/>
    <dgm:cxn modelId="{92AC8725-2A94-4027-9F47-5D806EF05C82}" type="presOf" srcId="{AFC11A8E-21B9-44A1-82D5-EF93A01849AC}" destId="{211FBE3F-8577-430E-86D7-E04169D5D14A}" srcOrd="0" destOrd="0" presId="urn:microsoft.com/office/officeart/2005/8/layout/vList5"/>
    <dgm:cxn modelId="{79CB7704-D9E2-4EE1-989A-877FF4308DBD}" srcId="{8C3F76A1-8C27-4B27-A0C3-8BCDFEA35AA6}" destId="{4FE888C9-0567-4CB8-B64D-D92FB046A1E2}" srcOrd="0" destOrd="0" parTransId="{7A924775-11E5-4043-A923-F31116EF8523}" sibTransId="{6E1624EB-267E-4A06-989A-C68ED97FF0C3}"/>
    <dgm:cxn modelId="{28E85468-B9CE-41C2-8EB2-FFA51632EF95}" srcId="{7BB44F1E-78A9-447C-9A66-EB5E8CCFBE2D}" destId="{8C3F76A1-8C27-4B27-A0C3-8BCDFEA35AA6}" srcOrd="3" destOrd="0" parTransId="{FFDEA03C-8081-4E8D-A914-C58FBD2FF0FB}" sibTransId="{C968AD5F-9213-452A-A5A1-123A70B71805}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5B5ADF34-FAF6-4E0B-A08E-B355A06E676C}" type="presOf" srcId="{7BB44F1E-78A9-447C-9A66-EB5E8CCFBE2D}" destId="{A751B344-2C77-4EE5-892A-FB87C61B1E6B}" srcOrd="0" destOrd="0" presId="urn:microsoft.com/office/officeart/2005/8/layout/vList5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13227122-8EB8-480A-94DC-469CCD26BD51}" type="presOf" srcId="{8C9B0A78-5010-472E-89E5-50E1A9D30A61}" destId="{43F7D70F-59CB-4F83-B071-3F9E2FEBDF0B}" srcOrd="0" destOrd="0" presId="urn:microsoft.com/office/officeart/2005/8/layout/vList5"/>
    <dgm:cxn modelId="{7C5D3CF4-F4F3-484F-96CC-5BBF90F651E2}" type="presOf" srcId="{12EA3539-9F2C-4777-9BFA-9FFD60ACC138}" destId="{DED67BE8-D7B5-411B-844E-6D4EDDD34547}" srcOrd="0" destOrd="0" presId="urn:microsoft.com/office/officeart/2005/8/layout/vList5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527CAC65-1AA4-4AC8-96B9-F0A7A6F34518}" type="presOf" srcId="{0C11D823-105C-4DF4-815C-58906D0D5112}" destId="{2C2A6B7C-9CC2-411D-82CA-123DB37E24B9}" srcOrd="0" destOrd="0" presId="urn:microsoft.com/office/officeart/2005/8/layout/vList5"/>
    <dgm:cxn modelId="{5E0274F7-058E-4857-8CAE-1A8D2EE2E49B}" srcId="{5C621741-3548-44DE-BC4D-95F735A23BE5}" destId="{72E72C12-41E1-484E-84DD-957538B10EA6}" srcOrd="1" destOrd="0" parTransId="{254B58CD-EB40-4E04-B3AD-C9A1ADA305FC}" sibTransId="{6ADC47EC-18A9-4BE7-9813-0D96BA8A428A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C080A44A-131A-4B8F-8CA5-BA9A6E09FDD6}" type="presOf" srcId="{4FE888C9-0567-4CB8-B64D-D92FB046A1E2}" destId="{EA1AE937-9D08-46A2-8E2D-7E6C50B60AAE}" srcOrd="0" destOrd="0" presId="urn:microsoft.com/office/officeart/2005/8/layout/vList5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BB34F8BF-27B6-45C1-AC5E-A4F490EFE1CC}" srcId="{0C11D823-105C-4DF4-815C-58906D0D5112}" destId="{EA5ED30E-5EAA-46FF-A70A-42E97C4EF42C}" srcOrd="1" destOrd="0" parTransId="{946C9C6D-A992-48B4-9732-087E0146B645}" sibTransId="{800A51A7-EEFF-4952-9A7F-18BB8609932D}"/>
    <dgm:cxn modelId="{50CA427A-E5C7-4472-98A5-4A772179F21B}" type="presOf" srcId="{EA5ED30E-5EAA-46FF-A70A-42E97C4EF42C}" destId="{211FBE3F-8577-430E-86D7-E04169D5D14A}" srcOrd="0" destOrd="1" presId="urn:microsoft.com/office/officeart/2005/8/layout/vList5"/>
    <dgm:cxn modelId="{531CB354-58D4-466C-B916-09E18C0C4FBB}" type="presParOf" srcId="{A751B344-2C77-4EE5-892A-FB87C61B1E6B}" destId="{A2F82254-D4FE-4162-8948-6BDEF8DD9B98}" srcOrd="0" destOrd="0" presId="urn:microsoft.com/office/officeart/2005/8/layout/vList5"/>
    <dgm:cxn modelId="{66EB0168-EAF6-4C48-8115-03466E1C4E11}" type="presParOf" srcId="{A2F82254-D4FE-4162-8948-6BDEF8DD9B98}" destId="{92C2E5D3-2BCB-4F5E-892D-3CDCE156E194}" srcOrd="0" destOrd="0" presId="urn:microsoft.com/office/officeart/2005/8/layout/vList5"/>
    <dgm:cxn modelId="{67EE81E6-DC49-407A-8C77-9F4A0406F5B0}" type="presParOf" srcId="{A2F82254-D4FE-4162-8948-6BDEF8DD9B98}" destId="{BA01AD63-C736-4642-B09C-5554194C9576}" srcOrd="1" destOrd="0" presId="urn:microsoft.com/office/officeart/2005/8/layout/vList5"/>
    <dgm:cxn modelId="{E3F0FC70-4E2C-4DC9-9A68-FF493A36F1AA}" type="presParOf" srcId="{A751B344-2C77-4EE5-892A-FB87C61B1E6B}" destId="{089A8262-8419-4B16-A554-696E2754AAB8}" srcOrd="1" destOrd="0" presId="urn:microsoft.com/office/officeart/2005/8/layout/vList5"/>
    <dgm:cxn modelId="{EDF040C0-5EAF-42DB-850E-D172A448A069}" type="presParOf" srcId="{A751B344-2C77-4EE5-892A-FB87C61B1E6B}" destId="{98650EDB-ADC8-48EC-B874-8A5417B0145E}" srcOrd="2" destOrd="0" presId="urn:microsoft.com/office/officeart/2005/8/layout/vList5"/>
    <dgm:cxn modelId="{1D30FE14-598B-46EE-B0E7-FE29C7EDA7BA}" type="presParOf" srcId="{98650EDB-ADC8-48EC-B874-8A5417B0145E}" destId="{2C2A6B7C-9CC2-411D-82CA-123DB37E24B9}" srcOrd="0" destOrd="0" presId="urn:microsoft.com/office/officeart/2005/8/layout/vList5"/>
    <dgm:cxn modelId="{6121A6F9-8D68-431E-9561-F13736682939}" type="presParOf" srcId="{98650EDB-ADC8-48EC-B874-8A5417B0145E}" destId="{211FBE3F-8577-430E-86D7-E04169D5D14A}" srcOrd="1" destOrd="0" presId="urn:microsoft.com/office/officeart/2005/8/layout/vList5"/>
    <dgm:cxn modelId="{D0715275-3FD2-4657-BCB9-40840620EF26}" type="presParOf" srcId="{A751B344-2C77-4EE5-892A-FB87C61B1E6B}" destId="{F77752D2-C6BB-449F-A05B-98DDE2681338}" srcOrd="3" destOrd="0" presId="urn:microsoft.com/office/officeart/2005/8/layout/vList5"/>
    <dgm:cxn modelId="{1B69A2D2-AFC0-424A-96F1-8BC2A09A2627}" type="presParOf" srcId="{A751B344-2C77-4EE5-892A-FB87C61B1E6B}" destId="{262D02B7-6FA6-40A6-BAB4-9FB939F39359}" srcOrd="4" destOrd="0" presId="urn:microsoft.com/office/officeart/2005/8/layout/vList5"/>
    <dgm:cxn modelId="{1A1F675D-24E9-4A9F-9848-90E9796D42B5}" type="presParOf" srcId="{262D02B7-6FA6-40A6-BAB4-9FB939F39359}" destId="{DED67BE8-D7B5-411B-844E-6D4EDDD34547}" srcOrd="0" destOrd="0" presId="urn:microsoft.com/office/officeart/2005/8/layout/vList5"/>
    <dgm:cxn modelId="{5F121BAE-F8F7-4CF0-AD96-69620A43C583}" type="presParOf" srcId="{262D02B7-6FA6-40A6-BAB4-9FB939F39359}" destId="{43F7D70F-59CB-4F83-B071-3F9E2FEBDF0B}" srcOrd="1" destOrd="0" presId="urn:microsoft.com/office/officeart/2005/8/layout/vList5"/>
    <dgm:cxn modelId="{27160EA4-9C2D-4E57-83A0-B8B2AD770188}" type="presParOf" srcId="{A751B344-2C77-4EE5-892A-FB87C61B1E6B}" destId="{F732F7BA-3EC6-4451-9FB1-BCA709C02EAD}" srcOrd="5" destOrd="0" presId="urn:microsoft.com/office/officeart/2005/8/layout/vList5"/>
    <dgm:cxn modelId="{C6F9017B-8CDE-45E4-BA45-D80A55938CF1}" type="presParOf" srcId="{A751B344-2C77-4EE5-892A-FB87C61B1E6B}" destId="{62322E31-922C-4DAA-B4CF-C9F9DC3B5834}" srcOrd="6" destOrd="0" presId="urn:microsoft.com/office/officeart/2005/8/layout/vList5"/>
    <dgm:cxn modelId="{8A374836-5B17-45FB-BBC5-0D661B6F293C}" type="presParOf" srcId="{62322E31-922C-4DAA-B4CF-C9F9DC3B5834}" destId="{53E977D5-C6A9-4131-ACA1-65955EA0D29B}" srcOrd="0" destOrd="0" presId="urn:microsoft.com/office/officeart/2005/8/layout/vList5"/>
    <dgm:cxn modelId="{7E376F35-BB48-441B-AF12-4CE30FDEAC5D}" type="presParOf" srcId="{62322E31-922C-4DAA-B4CF-C9F9DC3B5834}" destId="{EA1AE937-9D08-46A2-8E2D-7E6C50B60A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냉장냉동챔버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altLang="ko-KR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– ISO9001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BB1D293-7877-48D5-8C11-6D8E01BF366A}" type="presOf" srcId="{9483BA3A-59CF-40BF-84EF-8BF0B452A957}" destId="{19D4F46C-2DB7-48A3-9AA7-58ACABB44C54}" srcOrd="0" destOrd="0" presId="urn:microsoft.com/office/officeart/2005/8/layout/vList2"/>
    <dgm:cxn modelId="{DF1BEEBC-5436-4716-B342-AD9DFDD0B932}" type="presOf" srcId="{654CF00B-E5C5-459A-88FB-0EFD9D8CF562}" destId="{1ABDA934-5AE8-464B-95BE-0620B1CE235A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A64105AA-B180-4D41-8EB2-CF98C216A297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캐나다 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농림부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정부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에 항온항습 </a:t>
          </a:r>
          <a:r>
            <a:rPr lang="ko-KR" altLang="en-US" sz="2000" b="1" dirty="0" err="1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챔버</a:t>
          </a:r>
          <a:r>
            <a:rPr lang="ko-KR" altLang="en-US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다년간 단독 공급 중 </a:t>
          </a:r>
          <a:r>
            <a: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- U$800,000.00 </a:t>
          </a:r>
          <a:endParaRPr lang="en-US" sz="20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C7F05D4-60CE-4D8A-A8DD-8ECF89F6F570}" type="presOf" srcId="{654CF00B-E5C5-459A-88FB-0EFD9D8CF562}" destId="{1ABDA934-5AE8-464B-95BE-0620B1CE235A}" srcOrd="0" destOrd="0" presId="urn:microsoft.com/office/officeart/2005/8/layout/vList2"/>
    <dgm:cxn modelId="{FADD92FE-EDA3-4F38-8AFE-ECC1B82E95BA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F479D46B-7087-4147-A20D-F239CFE7D371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 메탈 </a:t>
          </a:r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퍼니쳐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B85F00D-7700-4A39-8F40-18885D1781D7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73F9113C-3E32-4117-9554-1E3CF96EF731}" type="presOf" srcId="{654CF00B-E5C5-459A-88FB-0EFD9D8CF562}" destId="{1ABDA934-5AE8-464B-95BE-0620B1CE235A}" srcOrd="0" destOrd="0" presId="urn:microsoft.com/office/officeart/2005/8/layout/vList2"/>
    <dgm:cxn modelId="{D7E17022-E6CF-41DB-B412-3674660ED764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랩장비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 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 ISO9001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19B5739-20C9-4213-BDE4-131315097A18}" type="presOf" srcId="{654CF00B-E5C5-459A-88FB-0EFD9D8CF562}" destId="{1ABDA934-5AE8-464B-95BE-0620B1CE235A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44B827B8-C6E1-4DBF-9A98-5F4A29019B90}" type="presOf" srcId="{9483BA3A-59CF-40BF-84EF-8BF0B452A957}" destId="{19D4F46C-2DB7-48A3-9AA7-58ACABB44C54}" srcOrd="0" destOrd="0" presId="urn:microsoft.com/office/officeart/2005/8/layout/vList2"/>
    <dgm:cxn modelId="{32B629BC-5331-4FE9-A02A-78AFDAC55311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Modular Bench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Your Design / Color / Material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Frame Bench</a:t>
          </a: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Your Design / Color / Material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Sink / Shelf / Rack / Cabinet / Drawer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Your Design / Color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3645471D-D253-4151-8AFE-00A6710EC600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C / H Frame Wall / Island Bench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1806C59-C7BE-4D9E-A6CC-7F27DA436AB5}" type="parTrans" cxnId="{D932AE5A-484F-4950-BDA1-AB0689A4A9E9}">
      <dgm:prSet/>
      <dgm:spPr/>
      <dgm:t>
        <a:bodyPr/>
        <a:lstStyle/>
        <a:p>
          <a:pPr latinLnBrk="1"/>
          <a:endParaRPr lang="ko-KR" altLang="en-US"/>
        </a:p>
      </dgm:t>
    </dgm:pt>
    <dgm:pt modelId="{30724113-B76E-4E4C-8CD8-6DB3A1A281D6}" type="sibTrans" cxnId="{D932AE5A-484F-4950-BDA1-AB0689A4A9E9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3" custScaleX="108995" custScaleY="2553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3" custScaleX="78327" custScaleY="251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3" custScaleX="109809" custScaleY="24470" custLinFactNeighborY="-249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3" custScaleX="79012" custScaleY="25214" custLinFactNeighborY="-35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3" custScaleX="109807" custScaleY="29446" custLinFactNeighborY="-521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3" custScaleX="48072" custScaleY="20025" custLinFactNeighborY="-75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6B42D4-9601-4901-8D1C-696CF35858B2}" type="presOf" srcId="{8C9B0A78-5010-472E-89E5-50E1A9D30A61}" destId="{43F7D70F-59CB-4F83-B071-3F9E2FEBDF0B}" srcOrd="0" destOrd="0" presId="urn:microsoft.com/office/officeart/2005/8/layout/vList5"/>
    <dgm:cxn modelId="{59EB4EA8-2BB1-4792-B05D-4DF1C1F74BEF}" type="presOf" srcId="{67649D72-60E8-41B8-A8E4-4D7C5A204CF6}" destId="{BA01AD63-C736-4642-B09C-5554194C9576}" srcOrd="0" destOrd="0" presId="urn:microsoft.com/office/officeart/2005/8/layout/vList5"/>
    <dgm:cxn modelId="{F6F81D5A-FDB5-4AF7-8275-DAE618876660}" type="presOf" srcId="{12EA3539-9F2C-4777-9BFA-9FFD60ACC138}" destId="{DED67BE8-D7B5-411B-844E-6D4EDDD34547}" srcOrd="0" destOrd="0" presId="urn:microsoft.com/office/officeart/2005/8/layout/vList5"/>
    <dgm:cxn modelId="{D932AE5A-484F-4950-BDA1-AB0689A4A9E9}" srcId="{0C11D823-105C-4DF4-815C-58906D0D5112}" destId="{3645471D-D253-4151-8AFE-00A6710EC600}" srcOrd="1" destOrd="0" parTransId="{41806C59-C7BE-4D9E-A6CC-7F27DA436AB5}" sibTransId="{30724113-B76E-4E4C-8CD8-6DB3A1A281D6}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3F9BE5A8-4A73-4340-B5C1-BA91BD4CA630}" type="presOf" srcId="{5C621741-3548-44DE-BC4D-95F735A23BE5}" destId="{92C2E5D3-2BCB-4F5E-892D-3CDCE156E194}" srcOrd="0" destOrd="0" presId="urn:microsoft.com/office/officeart/2005/8/layout/vList5"/>
    <dgm:cxn modelId="{667F2151-1FB7-46FE-B35B-9819C75617C3}" type="presOf" srcId="{7BB44F1E-78A9-447C-9A66-EB5E8CCFBE2D}" destId="{A751B344-2C77-4EE5-892A-FB87C61B1E6B}" srcOrd="0" destOrd="0" presId="urn:microsoft.com/office/officeart/2005/8/layout/vList5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E8A6F4EF-17D9-4C74-82EB-A31791577913}" type="presOf" srcId="{0C11D823-105C-4DF4-815C-58906D0D5112}" destId="{2C2A6B7C-9CC2-411D-82CA-123DB37E24B9}" srcOrd="0" destOrd="0" presId="urn:microsoft.com/office/officeart/2005/8/layout/vList5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7998E088-8924-4D0F-9DC8-DE0E8A6B7197}" type="presOf" srcId="{3645471D-D253-4151-8AFE-00A6710EC600}" destId="{211FBE3F-8577-430E-86D7-E04169D5D14A}" srcOrd="0" destOrd="1" presId="urn:microsoft.com/office/officeart/2005/8/layout/vList5"/>
    <dgm:cxn modelId="{3A1A8AD6-2665-4E92-B923-6CDD0FC04B27}" type="presOf" srcId="{AFC11A8E-21B9-44A1-82D5-EF93A01849AC}" destId="{211FBE3F-8577-430E-86D7-E04169D5D14A}" srcOrd="0" destOrd="0" presId="urn:microsoft.com/office/officeart/2005/8/layout/vList5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E879710A-0D6C-4813-8FD1-672D05958C9A}" type="presParOf" srcId="{A751B344-2C77-4EE5-892A-FB87C61B1E6B}" destId="{A2F82254-D4FE-4162-8948-6BDEF8DD9B98}" srcOrd="0" destOrd="0" presId="urn:microsoft.com/office/officeart/2005/8/layout/vList5"/>
    <dgm:cxn modelId="{4D50CD4E-9DD4-4B03-88D6-0DE75487CBD8}" type="presParOf" srcId="{A2F82254-D4FE-4162-8948-6BDEF8DD9B98}" destId="{92C2E5D3-2BCB-4F5E-892D-3CDCE156E194}" srcOrd="0" destOrd="0" presId="urn:microsoft.com/office/officeart/2005/8/layout/vList5"/>
    <dgm:cxn modelId="{8EC1681E-7746-4067-B4AE-39764567F6FE}" type="presParOf" srcId="{A2F82254-D4FE-4162-8948-6BDEF8DD9B98}" destId="{BA01AD63-C736-4642-B09C-5554194C9576}" srcOrd="1" destOrd="0" presId="urn:microsoft.com/office/officeart/2005/8/layout/vList5"/>
    <dgm:cxn modelId="{FB5BE909-3D4D-406F-963C-173A9E6FBD9E}" type="presParOf" srcId="{A751B344-2C77-4EE5-892A-FB87C61B1E6B}" destId="{089A8262-8419-4B16-A554-696E2754AAB8}" srcOrd="1" destOrd="0" presId="urn:microsoft.com/office/officeart/2005/8/layout/vList5"/>
    <dgm:cxn modelId="{B66BB013-53A2-4749-A5B3-5E009FC473DA}" type="presParOf" srcId="{A751B344-2C77-4EE5-892A-FB87C61B1E6B}" destId="{98650EDB-ADC8-48EC-B874-8A5417B0145E}" srcOrd="2" destOrd="0" presId="urn:microsoft.com/office/officeart/2005/8/layout/vList5"/>
    <dgm:cxn modelId="{E2C70DAB-3952-4362-A6A4-4D31042AEEBD}" type="presParOf" srcId="{98650EDB-ADC8-48EC-B874-8A5417B0145E}" destId="{2C2A6B7C-9CC2-411D-82CA-123DB37E24B9}" srcOrd="0" destOrd="0" presId="urn:microsoft.com/office/officeart/2005/8/layout/vList5"/>
    <dgm:cxn modelId="{224E6AFF-1DC6-4B9D-8757-A91ADE7E6B36}" type="presParOf" srcId="{98650EDB-ADC8-48EC-B874-8A5417B0145E}" destId="{211FBE3F-8577-430E-86D7-E04169D5D14A}" srcOrd="1" destOrd="0" presId="urn:microsoft.com/office/officeart/2005/8/layout/vList5"/>
    <dgm:cxn modelId="{85F51AC7-9D36-43AE-AA35-5FD6704820B0}" type="presParOf" srcId="{A751B344-2C77-4EE5-892A-FB87C61B1E6B}" destId="{F77752D2-C6BB-449F-A05B-98DDE2681338}" srcOrd="3" destOrd="0" presId="urn:microsoft.com/office/officeart/2005/8/layout/vList5"/>
    <dgm:cxn modelId="{33A072A4-8C55-460D-A4D3-F6900BC91D74}" type="presParOf" srcId="{A751B344-2C77-4EE5-892A-FB87C61B1E6B}" destId="{262D02B7-6FA6-40A6-BAB4-9FB939F39359}" srcOrd="4" destOrd="0" presId="urn:microsoft.com/office/officeart/2005/8/layout/vList5"/>
    <dgm:cxn modelId="{DCB6FEDF-AF95-4D13-95A8-46B45A34ACAD}" type="presParOf" srcId="{262D02B7-6FA6-40A6-BAB4-9FB939F39359}" destId="{DED67BE8-D7B5-411B-844E-6D4EDDD34547}" srcOrd="0" destOrd="0" presId="urn:microsoft.com/office/officeart/2005/8/layout/vList5"/>
    <dgm:cxn modelId="{558591F1-4A1C-40DB-9F6D-BEE19D0E8575}" type="presParOf" srcId="{262D02B7-6FA6-40A6-BAB4-9FB939F39359}" destId="{43F7D70F-59CB-4F83-B071-3F9E2FEBDF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7F2D5AC-D257-444B-8946-48D47326E551}" type="presOf" srcId="{654CF00B-E5C5-459A-88FB-0EFD9D8CF562}" destId="{1ABDA934-5AE8-464B-95BE-0620B1CE23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2016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년 신제품 소개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427713F-BEE3-4EBC-8665-985E3284DFD6}" type="presOf" srcId="{654CF00B-E5C5-459A-88FB-0EFD9D8CF562}" destId="{1ABDA934-5AE8-464B-95BE-0620B1CE235A}" srcOrd="0" destOrd="0" presId="urn:microsoft.com/office/officeart/2005/8/layout/vList2"/>
    <dgm:cxn modelId="{C801728D-A814-4657-9025-148BF51CCF1F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A50BCBC9-2ED5-45F5-A8A5-12A0C73E2DA0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B9C2A19-A83B-41BC-AC11-82C3044A5600}" type="presOf" srcId="{654CF00B-E5C5-459A-88FB-0EFD9D8CF562}" destId="{1ABDA934-5AE8-464B-95BE-0620B1CE23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2016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년 신제품 소개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F5A2FC7-CEBF-4E1E-A7CA-A6F21992464D}" type="presOf" srcId="{654CF00B-E5C5-459A-88FB-0EFD9D8CF562}" destId="{1ABDA934-5AE8-464B-95BE-0620B1CE235A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9A179731-EEA8-4F64-86FD-EDD4D3F1FBED}" type="presOf" srcId="{9483BA3A-59CF-40BF-84EF-8BF0B452A957}" destId="{19D4F46C-2DB7-48A3-9AA7-58ACABB44C54}" srcOrd="0" destOrd="0" presId="urn:microsoft.com/office/officeart/2005/8/layout/vList2"/>
    <dgm:cxn modelId="{0B99459E-525B-4400-98F9-85F9DE5A7559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F9395B-E005-44EF-BF08-20ECCE74D94C}" type="presOf" srcId="{654CF00B-E5C5-459A-88FB-0EFD9D8CF562}" destId="{1ABDA934-5AE8-464B-95BE-0620B1CE23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2016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년 신제품 소개</a:t>
          </a:r>
          <a:endParaRPr lang="en-US" sz="2000" b="1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/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7EC8E91-3BF8-4C2A-9A7F-9F671B0BAC49}" type="presOf" srcId="{9483BA3A-59CF-40BF-84EF-8BF0B452A957}" destId="{19D4F46C-2DB7-48A3-9AA7-58ACABB44C54}" srcOrd="0" destOrd="0" presId="urn:microsoft.com/office/officeart/2005/8/layout/vList2"/>
    <dgm:cxn modelId="{11B55176-EF80-42FB-BD55-30959AC2B33E}" type="presOf" srcId="{654CF00B-E5C5-459A-88FB-0EFD9D8CF562}" destId="{1ABDA934-5AE8-464B-95BE-0620B1CE235A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442C304E-83C3-4298-9F6E-E31B9AD70EE7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5B89673-7CD8-434C-B07A-801F6430862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E9D46F7-A4C9-4ADA-BC31-18251F0915A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기술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24BA1059-C47E-4FC9-8DA6-988A5DE1B8C8}" type="parTrans" cxnId="{DEE9A57D-13C4-42D3-9C31-698019E8E44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84995DCF-D826-40AC-A09C-85C309F20E6C}" type="sibTrans" cxnId="{DEE9A57D-13C4-42D3-9C31-698019E8E44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50F5AB70-2A5F-48E5-8C29-861D1738A68B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지속적인 </a:t>
          </a:r>
          <a:r>
            <a:rPr lang="en-US" altLang="ko-KR" sz="1600" dirty="0" smtClean="0">
              <a:latin typeface="맑은 고딕" pitchFamily="50" charset="-127"/>
              <a:ea typeface="맑은 고딕" pitchFamily="50" charset="-127"/>
            </a:rPr>
            <a:t>R&amp;D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378B77E3-BB84-43B7-AB8E-6E0F448A3DFC}" type="parTrans" cxnId="{1A1BCE44-5DA2-4A0C-9019-134F2E7F679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172C71FF-E3FD-4F3C-87AA-8361B0EF95B6}" type="sibTrans" cxnId="{1A1BCE44-5DA2-4A0C-9019-134F2E7F679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A6E00F7-3BD0-4BF7-B0D7-8B3A8F7939F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마케팅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9E019257-3277-464D-ACFB-55181B4C5168}" type="parTrans" cxnId="{DF86BD53-D84D-4F2D-8773-9C8FF51349D1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D2943AA-40F0-4CE5-BE3F-503815C888E8}" type="sibTrans" cxnId="{DF86BD53-D84D-4F2D-8773-9C8FF51349D1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5EB805F-C6D1-4A1C-B374-4CAB9954E736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시장조사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3C1BAD39-B631-4EEF-A375-A7773AC562DB}" type="parTrans" cxnId="{B5757135-49BA-4BE7-84EF-2F4689737103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978E488B-A93C-4088-9233-C3B4378BB1B7}" type="sibTrans" cxnId="{B5757135-49BA-4BE7-84EF-2F4689737103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EE8F7337-FBFF-4FF8-8E2A-47F1018A687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서비스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5C2D6004-479F-40F6-897F-59F0930AAD6A}" type="parTrans" cxnId="{DD61FFE7-5341-4EE2-9635-B36A303E7ED5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BA0C968-7DC5-49D4-A1AE-D41A8CC77FC7}" type="sibTrans" cxnId="{DD61FFE7-5341-4EE2-9635-B36A303E7ED5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E650995D-7F90-4F27-A3A6-9B458DCFBA65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장기적 </a:t>
          </a:r>
          <a:r>
            <a:rPr lang="en-US" altLang="ko-KR" sz="1600" dirty="0" smtClean="0">
              <a:latin typeface="맑은 고딕" pitchFamily="50" charset="-127"/>
              <a:ea typeface="맑은 고딕" pitchFamily="50" charset="-127"/>
            </a:rPr>
            <a:t>A/S 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관리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6658EF59-8CE1-4F8E-A9DD-5933FAAC06F6}" type="parTrans" cxnId="{ED1A2C57-28FC-4670-8BAA-34A1E38F0B7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42360178-17FA-408C-A55B-DDC272C8CFAA}" type="sibTrans" cxnId="{ED1A2C57-28FC-4670-8BAA-34A1E38F0B7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E891D89B-8992-4FF3-87BD-CCF89B7725B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품질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09102BF2-6F59-4566-9B11-D265EE4D2EBA}" type="parTrans" cxnId="{DE0B8003-16B7-407C-A996-478839163176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720DFC09-1582-45F5-97F3-2CD82A98ADDC}" type="sibTrans" cxnId="{DE0B8003-16B7-407C-A996-478839163176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A8CC57E5-07FB-4BC6-BDA7-49E9E821E1CD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sz="1600" dirty="0" smtClean="0">
              <a:latin typeface="맑은 고딕" pitchFamily="50" charset="-127"/>
              <a:ea typeface="맑은 고딕" pitchFamily="50" charset="-127"/>
            </a:rPr>
            <a:t>QC 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철저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CA2E96ED-D56D-4A45-8471-B8B5F641D2A7}" type="parTrans" cxnId="{32A4C8A2-BFFF-405A-A22B-989C06D5641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17839700-33C3-434B-A3D0-FDC7C1BCEC1D}" type="sibTrans" cxnId="{32A4C8A2-BFFF-405A-A22B-989C06D5641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0BC1C6F4-8BE4-4191-8D99-15B3E3337B32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고객요구파악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69B3985D-A372-45AD-835E-0DB3548F8FC8}" type="parTrans" cxnId="{3FBB35E9-8AA6-406A-A261-EB06343D08E0}">
      <dgm:prSet/>
      <dgm:spPr/>
      <dgm:t>
        <a:bodyPr/>
        <a:lstStyle/>
        <a:p>
          <a:pPr latinLnBrk="1"/>
          <a:endParaRPr lang="ko-KR" altLang="en-US"/>
        </a:p>
      </dgm:t>
    </dgm:pt>
    <dgm:pt modelId="{25F8D27C-FE57-42D7-ACDD-DD360067513E}" type="sibTrans" cxnId="{3FBB35E9-8AA6-406A-A261-EB06343D08E0}">
      <dgm:prSet/>
      <dgm:spPr/>
      <dgm:t>
        <a:bodyPr/>
        <a:lstStyle/>
        <a:p>
          <a:pPr latinLnBrk="1"/>
          <a:endParaRPr lang="ko-KR" altLang="en-US"/>
        </a:p>
      </dgm:t>
    </dgm:pt>
    <dgm:pt modelId="{81384FB2-1EAE-46C1-BFE3-180CCE9486DC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20C95A4D-D7EE-4DDF-899F-08BC2FFD7A51}" type="parTrans" cxnId="{A9455091-4EB9-4DD0-A93F-49A67010F600}">
      <dgm:prSet/>
      <dgm:spPr/>
      <dgm:t>
        <a:bodyPr/>
        <a:lstStyle/>
        <a:p>
          <a:pPr latinLnBrk="1"/>
          <a:endParaRPr lang="ko-KR" altLang="en-US"/>
        </a:p>
      </dgm:t>
    </dgm:pt>
    <dgm:pt modelId="{0C18AF6A-983A-40C5-A708-0E2B0DB64BFE}" type="sibTrans" cxnId="{A9455091-4EB9-4DD0-A93F-49A67010F600}">
      <dgm:prSet/>
      <dgm:spPr/>
      <dgm:t>
        <a:bodyPr/>
        <a:lstStyle/>
        <a:p>
          <a:pPr latinLnBrk="1"/>
          <a:endParaRPr lang="ko-KR" altLang="en-US"/>
        </a:p>
      </dgm:t>
    </dgm:pt>
    <dgm:pt modelId="{C447874A-0453-44BF-ADEC-252CF83D505C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78110542-8945-42C5-9341-87723699968E}" type="parTrans" cxnId="{B99325AC-31EC-46F8-8397-5E33D1724D91}">
      <dgm:prSet/>
      <dgm:spPr/>
      <dgm:t>
        <a:bodyPr/>
        <a:lstStyle/>
        <a:p>
          <a:pPr latinLnBrk="1"/>
          <a:endParaRPr lang="ko-KR" altLang="en-US"/>
        </a:p>
      </dgm:t>
    </dgm:pt>
    <dgm:pt modelId="{2C9BB286-A3D3-4B49-9225-CBC84F0EF46D}" type="sibTrans" cxnId="{B99325AC-31EC-46F8-8397-5E33D1724D91}">
      <dgm:prSet/>
      <dgm:spPr/>
      <dgm:t>
        <a:bodyPr/>
        <a:lstStyle/>
        <a:p>
          <a:pPr latinLnBrk="1"/>
          <a:endParaRPr lang="ko-KR" altLang="en-US"/>
        </a:p>
      </dgm:t>
    </dgm:pt>
    <dgm:pt modelId="{40A1C391-FF88-446B-BD8C-18C46CD1B3B1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0E237C5A-8D88-4DDD-B8EF-88F474A89BB8}" type="parTrans" cxnId="{E55BCC44-C50B-4AD6-AB98-94428BBF86D5}">
      <dgm:prSet/>
      <dgm:spPr/>
      <dgm:t>
        <a:bodyPr/>
        <a:lstStyle/>
        <a:p>
          <a:pPr latinLnBrk="1"/>
          <a:endParaRPr lang="ko-KR" altLang="en-US"/>
        </a:p>
      </dgm:t>
    </dgm:pt>
    <dgm:pt modelId="{A50F74E5-E24E-4D60-8BE7-0E2841FDD809}" type="sibTrans" cxnId="{E55BCC44-C50B-4AD6-AB98-94428BBF86D5}">
      <dgm:prSet/>
      <dgm:spPr/>
      <dgm:t>
        <a:bodyPr/>
        <a:lstStyle/>
        <a:p>
          <a:pPr latinLnBrk="1"/>
          <a:endParaRPr lang="ko-KR" altLang="en-US"/>
        </a:p>
      </dgm:t>
    </dgm:pt>
    <dgm:pt modelId="{B1105AFB-9717-4504-8DB1-5A929C40DFAA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44CD66C0-62F0-48DB-B5E1-176278B834CF}" type="parTrans" cxnId="{1486E967-1DA6-410B-9893-DE9CBE5D69D5}">
      <dgm:prSet/>
      <dgm:spPr/>
      <dgm:t>
        <a:bodyPr/>
        <a:lstStyle/>
        <a:p>
          <a:pPr latinLnBrk="1"/>
          <a:endParaRPr lang="ko-KR" altLang="en-US"/>
        </a:p>
      </dgm:t>
    </dgm:pt>
    <dgm:pt modelId="{045C7184-0586-49FA-8684-68B4682C5DCD}" type="sibTrans" cxnId="{1486E967-1DA6-410B-9893-DE9CBE5D69D5}">
      <dgm:prSet/>
      <dgm:spPr/>
      <dgm:t>
        <a:bodyPr/>
        <a:lstStyle/>
        <a:p>
          <a:pPr latinLnBrk="1"/>
          <a:endParaRPr lang="ko-KR" altLang="en-US"/>
        </a:p>
      </dgm:t>
    </dgm:pt>
    <dgm:pt modelId="{800502DF-3B21-49CF-B507-E8D2BFF63953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기술 영업 실현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B18240E5-29D2-43E3-AE33-A553D9605C82}" type="parTrans" cxnId="{1979308D-7FF7-4263-92F6-1AE333040723}">
      <dgm:prSet/>
      <dgm:spPr/>
      <dgm:t>
        <a:bodyPr/>
        <a:lstStyle/>
        <a:p>
          <a:pPr latinLnBrk="1"/>
          <a:endParaRPr lang="ko-KR" altLang="en-US"/>
        </a:p>
      </dgm:t>
    </dgm:pt>
    <dgm:pt modelId="{EF06E948-22C8-4AAA-A01D-88989F0FE0B2}" type="sibTrans" cxnId="{1979308D-7FF7-4263-92F6-1AE333040723}">
      <dgm:prSet/>
      <dgm:spPr/>
      <dgm:t>
        <a:bodyPr/>
        <a:lstStyle/>
        <a:p>
          <a:pPr latinLnBrk="1"/>
          <a:endParaRPr lang="ko-KR" altLang="en-US"/>
        </a:p>
      </dgm:t>
    </dgm:pt>
    <dgm:pt modelId="{1DA0B3B4-2DF6-4B0A-86B4-10ABF4EF2146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sz="1600" dirty="0" smtClean="0">
              <a:latin typeface="맑은 고딕" pitchFamily="50" charset="-127"/>
              <a:ea typeface="맑은 고딕" pitchFamily="50" charset="-127"/>
            </a:rPr>
            <a:t>Trouble Shooting     -&gt;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서비스 </a:t>
          </a:r>
          <a:r>
            <a:rPr lang="ko-KR" altLang="en-US" sz="1600" dirty="0" err="1" smtClean="0">
              <a:latin typeface="맑은 고딕" pitchFamily="50" charset="-127"/>
              <a:ea typeface="맑은 고딕" pitchFamily="50" charset="-127"/>
            </a:rPr>
            <a:t>메뉴얼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6F78CCF5-FB11-4CE9-B651-CE07521CDD4A}" type="sibTrans" cxnId="{557E2AD2-0504-4D37-B89C-F927DF47144E}">
      <dgm:prSet/>
      <dgm:spPr/>
      <dgm:t>
        <a:bodyPr/>
        <a:lstStyle/>
        <a:p>
          <a:pPr latinLnBrk="1"/>
          <a:endParaRPr lang="ko-KR" altLang="en-US"/>
        </a:p>
      </dgm:t>
    </dgm:pt>
    <dgm:pt modelId="{45F74F96-3D72-42C5-B6B6-E3BA04B9D917}" type="parTrans" cxnId="{557E2AD2-0504-4D37-B89C-F927DF47144E}">
      <dgm:prSet/>
      <dgm:spPr/>
      <dgm:t>
        <a:bodyPr/>
        <a:lstStyle/>
        <a:p>
          <a:pPr latinLnBrk="1"/>
          <a:endParaRPr lang="ko-KR" altLang="en-US"/>
        </a:p>
      </dgm:t>
    </dgm:pt>
    <dgm:pt modelId="{350EBCCE-AA6B-4922-9697-AC57DF0328CD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1068FBAA-856C-4B9C-A602-7C9AD7C6B264}" type="parTrans" cxnId="{A9392A72-7F70-421A-9B34-898C5E6B5890}">
      <dgm:prSet/>
      <dgm:spPr/>
      <dgm:t>
        <a:bodyPr/>
        <a:lstStyle/>
        <a:p>
          <a:pPr latinLnBrk="1"/>
          <a:endParaRPr lang="ko-KR" altLang="en-US"/>
        </a:p>
      </dgm:t>
    </dgm:pt>
    <dgm:pt modelId="{8938C31D-A5B5-4C8C-BD05-7E20B3D93089}" type="sibTrans" cxnId="{A9392A72-7F70-421A-9B34-898C5E6B5890}">
      <dgm:prSet/>
      <dgm:spPr/>
      <dgm:t>
        <a:bodyPr/>
        <a:lstStyle/>
        <a:p>
          <a:pPr latinLnBrk="1"/>
          <a:endParaRPr lang="ko-KR" altLang="en-US"/>
        </a:p>
      </dgm:t>
    </dgm:pt>
    <dgm:pt modelId="{7C23B307-D452-4F5B-B279-BD72737C252A}">
      <dgm:prSet phldrT="[텍스트]" custT="1"/>
      <dgm:spPr>
        <a:noFill/>
        <a:ln>
          <a:noFill/>
        </a:ln>
      </dgm:spPr>
      <dgm:t>
        <a:bodyPr/>
        <a:lstStyle/>
        <a:p>
          <a:pPr latinLnBrk="1"/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976C68C6-D79A-4E25-A13A-67FE52EA95A9}" type="parTrans" cxnId="{07BEE7C6-D078-4BE9-B07F-A032DA61D2FD}">
      <dgm:prSet/>
      <dgm:spPr/>
      <dgm:t>
        <a:bodyPr/>
        <a:lstStyle/>
        <a:p>
          <a:pPr latinLnBrk="1"/>
          <a:endParaRPr lang="ko-KR" altLang="en-US"/>
        </a:p>
      </dgm:t>
    </dgm:pt>
    <dgm:pt modelId="{041F25C0-2536-43A9-BC26-B36D79C6DF44}" type="sibTrans" cxnId="{07BEE7C6-D078-4BE9-B07F-A032DA61D2FD}">
      <dgm:prSet/>
      <dgm:spPr/>
      <dgm:t>
        <a:bodyPr/>
        <a:lstStyle/>
        <a:p>
          <a:pPr latinLnBrk="1"/>
          <a:endParaRPr lang="ko-KR" altLang="en-US"/>
        </a:p>
      </dgm:t>
    </dgm:pt>
    <dgm:pt modelId="{778E67F9-B221-4CEE-83B5-911E54339952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sz="1600" dirty="0" smtClean="0">
              <a:latin typeface="맑은 고딕" pitchFamily="50" charset="-127"/>
              <a:ea typeface="맑은 고딕" pitchFamily="50" charset="-127"/>
            </a:rPr>
            <a:t>A/S 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감소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CD7CD95B-03D2-4DEF-89FB-120592200C18}" type="parTrans" cxnId="{78BE59A7-8F02-4053-AA15-51B895BCE395}">
      <dgm:prSet/>
      <dgm:spPr/>
      <dgm:t>
        <a:bodyPr/>
        <a:lstStyle/>
        <a:p>
          <a:pPr latinLnBrk="1"/>
          <a:endParaRPr lang="ko-KR" altLang="en-US"/>
        </a:p>
      </dgm:t>
    </dgm:pt>
    <dgm:pt modelId="{43CC4525-5F8B-487C-A681-4A9E30BB18F1}" type="sibTrans" cxnId="{78BE59A7-8F02-4053-AA15-51B895BCE395}">
      <dgm:prSet/>
      <dgm:spPr/>
      <dgm:t>
        <a:bodyPr/>
        <a:lstStyle/>
        <a:p>
          <a:pPr latinLnBrk="1"/>
          <a:endParaRPr lang="ko-KR" altLang="en-US"/>
        </a:p>
      </dgm:t>
    </dgm:pt>
    <dgm:pt modelId="{7BA98B6E-C423-46FD-BEE2-3251E98F3941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시장요구 기술의 실현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C524994D-3873-4E73-8173-6859E911FBD5}" type="parTrans" cxnId="{B1F9C8DB-B74F-46C0-A890-C7C3C86EFCDD}">
      <dgm:prSet/>
      <dgm:spPr/>
      <dgm:t>
        <a:bodyPr/>
        <a:lstStyle/>
        <a:p>
          <a:pPr latinLnBrk="1"/>
          <a:endParaRPr lang="ko-KR" altLang="en-US"/>
        </a:p>
      </dgm:t>
    </dgm:pt>
    <dgm:pt modelId="{E0F95C78-06A3-4632-9187-F11A8F00CBA3}" type="sibTrans" cxnId="{B1F9C8DB-B74F-46C0-A890-C7C3C86EFCDD}">
      <dgm:prSet/>
      <dgm:spPr/>
      <dgm:t>
        <a:bodyPr/>
        <a:lstStyle/>
        <a:p>
          <a:pPr latinLnBrk="1"/>
          <a:endParaRPr lang="ko-KR" altLang="en-US"/>
        </a:p>
      </dgm:t>
    </dgm:pt>
    <dgm:pt modelId="{BFF880B5-E72C-4911-AEF8-EA4E6EE209A2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첨단 기술의 간편화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57C4616B-A4DE-40A0-A521-C9E7D5E46895}" type="parTrans" cxnId="{1352C824-2E37-4B93-84FC-5F8B1241205B}">
      <dgm:prSet/>
      <dgm:spPr/>
      <dgm:t>
        <a:bodyPr/>
        <a:lstStyle/>
        <a:p>
          <a:pPr latinLnBrk="1"/>
          <a:endParaRPr lang="ko-KR" altLang="en-US"/>
        </a:p>
      </dgm:t>
    </dgm:pt>
    <dgm:pt modelId="{116A6D98-861A-4922-881E-8A965EF8DC4B}" type="sibTrans" cxnId="{1352C824-2E37-4B93-84FC-5F8B1241205B}">
      <dgm:prSet/>
      <dgm:spPr/>
      <dgm:t>
        <a:bodyPr/>
        <a:lstStyle/>
        <a:p>
          <a:pPr latinLnBrk="1"/>
          <a:endParaRPr lang="ko-KR" altLang="en-US"/>
        </a:p>
      </dgm:t>
    </dgm:pt>
    <dgm:pt modelId="{DA6B02CA-F0AA-4578-BC5E-240F8E821FD2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제품의 표준화 및             국제 규격화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3C37108D-5633-45DD-BE35-2FC66FBEF896}" type="parTrans" cxnId="{CD34E277-4728-4133-8178-579D9A112E0D}">
      <dgm:prSet/>
      <dgm:spPr/>
      <dgm:t>
        <a:bodyPr/>
        <a:lstStyle/>
        <a:p>
          <a:pPr latinLnBrk="1"/>
          <a:endParaRPr lang="ko-KR" altLang="en-US"/>
        </a:p>
      </dgm:t>
    </dgm:pt>
    <dgm:pt modelId="{72B982E0-A79E-49AC-AE22-DD752B64FA2F}" type="sibTrans" cxnId="{CD34E277-4728-4133-8178-579D9A112E0D}">
      <dgm:prSet/>
      <dgm:spPr/>
      <dgm:t>
        <a:bodyPr/>
        <a:lstStyle/>
        <a:p>
          <a:pPr latinLnBrk="1"/>
          <a:endParaRPr lang="ko-KR" altLang="en-US"/>
        </a:p>
      </dgm:t>
    </dgm:pt>
    <dgm:pt modelId="{828D2921-9F01-4CD3-A2A5-980A6F889243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전략적 홍보 기획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5E25A14D-ECAD-4491-AF14-A1D398F33213}" type="parTrans" cxnId="{723FCB48-7EF7-435B-8CBA-1A8697968088}">
      <dgm:prSet/>
      <dgm:spPr/>
      <dgm:t>
        <a:bodyPr/>
        <a:lstStyle/>
        <a:p>
          <a:pPr latinLnBrk="1"/>
          <a:endParaRPr lang="ko-KR" altLang="en-US"/>
        </a:p>
      </dgm:t>
    </dgm:pt>
    <dgm:pt modelId="{25F73320-BEFF-401A-8481-0EB03E61759C}" type="sibTrans" cxnId="{723FCB48-7EF7-435B-8CBA-1A8697968088}">
      <dgm:prSet/>
      <dgm:spPr/>
      <dgm:t>
        <a:bodyPr/>
        <a:lstStyle/>
        <a:p>
          <a:pPr latinLnBrk="1"/>
          <a:endParaRPr lang="ko-KR" altLang="en-US"/>
        </a:p>
      </dgm:t>
    </dgm:pt>
    <dgm:pt modelId="{27C6787D-E3EB-406F-9A33-6C83EA1D9E18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브랜드 선호도 구축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CA948869-9934-4EBB-8235-8171F6C92AB6}" type="parTrans" cxnId="{D62C9D2F-41A1-4C16-9259-D68184E677CA}">
      <dgm:prSet/>
      <dgm:spPr/>
      <dgm:t>
        <a:bodyPr/>
        <a:lstStyle/>
        <a:p>
          <a:pPr latinLnBrk="1"/>
          <a:endParaRPr lang="ko-KR" altLang="en-US"/>
        </a:p>
      </dgm:t>
    </dgm:pt>
    <dgm:pt modelId="{1AF9EF51-D8B8-45DA-8E17-3B0B69012A5F}" type="sibTrans" cxnId="{D62C9D2F-41A1-4C16-9259-D68184E677CA}">
      <dgm:prSet/>
      <dgm:spPr/>
      <dgm:t>
        <a:bodyPr/>
        <a:lstStyle/>
        <a:p>
          <a:pPr latinLnBrk="1"/>
          <a:endParaRPr lang="ko-KR" altLang="en-US"/>
        </a:p>
      </dgm:t>
    </dgm:pt>
    <dgm:pt modelId="{19BAA3D7-2C3C-4BF9-95C8-87AC97191A1A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err="1" smtClean="0">
              <a:latin typeface="맑은 고딕" pitchFamily="50" charset="-127"/>
              <a:ea typeface="맑은 고딕" pitchFamily="50" charset="-127"/>
            </a:rPr>
            <a:t>브랜도</a:t>
          </a:r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 인지도 향상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A10A7F63-BDB7-4AE5-9994-241C799B2C43}" type="parTrans" cxnId="{BE536F5E-C2EC-4273-8DF5-A8C8558131DC}">
      <dgm:prSet/>
      <dgm:spPr/>
      <dgm:t>
        <a:bodyPr/>
        <a:lstStyle/>
        <a:p>
          <a:pPr latinLnBrk="1"/>
          <a:endParaRPr lang="ko-KR" altLang="en-US"/>
        </a:p>
      </dgm:t>
    </dgm:pt>
    <dgm:pt modelId="{74A68E39-1EFF-457A-8B7E-172F422EBBC4}" type="sibTrans" cxnId="{BE536F5E-C2EC-4273-8DF5-A8C8558131DC}">
      <dgm:prSet/>
      <dgm:spPr/>
      <dgm:t>
        <a:bodyPr/>
        <a:lstStyle/>
        <a:p>
          <a:pPr latinLnBrk="1"/>
          <a:endParaRPr lang="ko-KR" altLang="en-US"/>
        </a:p>
      </dgm:t>
    </dgm:pt>
    <dgm:pt modelId="{6E2860D4-E417-481E-9C66-4972139B4FF3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브랜드 입지 구축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EF19EDEB-E2D5-487C-B16A-DCF165CCD47C}" type="parTrans" cxnId="{4111B6FC-FEA5-4B91-8A2B-BF8833761887}">
      <dgm:prSet/>
      <dgm:spPr/>
      <dgm:t>
        <a:bodyPr/>
        <a:lstStyle/>
        <a:p>
          <a:pPr latinLnBrk="1"/>
          <a:endParaRPr lang="ko-KR" altLang="en-US"/>
        </a:p>
      </dgm:t>
    </dgm:pt>
    <dgm:pt modelId="{C82CE3E6-7747-4575-977E-E4C46640996D}" type="sibTrans" cxnId="{4111B6FC-FEA5-4B91-8A2B-BF8833761887}">
      <dgm:prSet/>
      <dgm:spPr/>
      <dgm:t>
        <a:bodyPr/>
        <a:lstStyle/>
        <a:p>
          <a:pPr latinLnBrk="1"/>
          <a:endParaRPr lang="ko-KR" altLang="en-US"/>
        </a:p>
      </dgm:t>
    </dgm:pt>
    <dgm:pt modelId="{7C8913D6-CAE9-4721-A8B9-A0F2C310D115}">
      <dgm:prSet phldrT="[텍스트]" custT="1"/>
      <dgm:spPr>
        <a:noFill/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latin typeface="맑은 고딕" pitchFamily="50" charset="-127"/>
              <a:ea typeface="맑은 고딕" pitchFamily="50" charset="-127"/>
            </a:rPr>
            <a:t>브랜드 대중화</a:t>
          </a:r>
          <a:endParaRPr lang="ko-KR" altLang="en-US" sz="1600" dirty="0">
            <a:latin typeface="맑은 고딕" pitchFamily="50" charset="-127"/>
            <a:ea typeface="맑은 고딕" pitchFamily="50" charset="-127"/>
          </a:endParaRPr>
        </a:p>
      </dgm:t>
    </dgm:pt>
    <dgm:pt modelId="{22742A59-6081-40DE-8E05-810E23F79EEB}" type="parTrans" cxnId="{17233F54-CDF0-432F-BDCC-395AD934DD95}">
      <dgm:prSet/>
      <dgm:spPr/>
      <dgm:t>
        <a:bodyPr/>
        <a:lstStyle/>
        <a:p>
          <a:pPr latinLnBrk="1"/>
          <a:endParaRPr lang="ko-KR" altLang="en-US"/>
        </a:p>
      </dgm:t>
    </dgm:pt>
    <dgm:pt modelId="{346EE7FB-E8D9-4890-B12A-989CA892789E}" type="sibTrans" cxnId="{17233F54-CDF0-432F-BDCC-395AD934DD95}">
      <dgm:prSet/>
      <dgm:spPr/>
      <dgm:t>
        <a:bodyPr/>
        <a:lstStyle/>
        <a:p>
          <a:pPr latinLnBrk="1"/>
          <a:endParaRPr lang="ko-KR" altLang="en-US"/>
        </a:p>
      </dgm:t>
    </dgm:pt>
    <dgm:pt modelId="{567382E3-6726-47F1-A283-7E15349413F4}" type="pres">
      <dgm:prSet presAssocID="{B5B89673-7CD8-434C-B07A-801F643086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F188E6-5C8B-4886-88D1-F24E0B23E636}" type="pres">
      <dgm:prSet presAssocID="{B5B89673-7CD8-434C-B07A-801F64308627}" presName="children" presStyleCnt="0"/>
      <dgm:spPr/>
    </dgm:pt>
    <dgm:pt modelId="{51CBC983-9BDF-426D-86E9-DFCE6CC142A1}" type="pres">
      <dgm:prSet presAssocID="{B5B89673-7CD8-434C-B07A-801F64308627}" presName="child1group" presStyleCnt="0"/>
      <dgm:spPr/>
    </dgm:pt>
    <dgm:pt modelId="{83A900D6-A324-46B2-B194-3D4E203281BE}" type="pres">
      <dgm:prSet presAssocID="{B5B89673-7CD8-434C-B07A-801F64308627}" presName="child1" presStyleLbl="bgAcc1" presStyleIdx="0" presStyleCnt="4" custScaleX="179712" custLinFactNeighborX="-34030"/>
      <dgm:spPr/>
      <dgm:t>
        <a:bodyPr/>
        <a:lstStyle/>
        <a:p>
          <a:pPr latinLnBrk="1"/>
          <a:endParaRPr lang="ko-KR" altLang="en-US"/>
        </a:p>
      </dgm:t>
    </dgm:pt>
    <dgm:pt modelId="{A63073B4-B99F-4A9C-BF0C-FCDD6A8BB6DE}" type="pres">
      <dgm:prSet presAssocID="{B5B89673-7CD8-434C-B07A-801F6430862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0B4A5D-FA42-483E-A492-4DE8DDAE945F}" type="pres">
      <dgm:prSet presAssocID="{B5B89673-7CD8-434C-B07A-801F64308627}" presName="child2group" presStyleCnt="0"/>
      <dgm:spPr/>
    </dgm:pt>
    <dgm:pt modelId="{60CE6489-C06B-4D22-96DE-ADD0EDF95F36}" type="pres">
      <dgm:prSet presAssocID="{B5B89673-7CD8-434C-B07A-801F64308627}" presName="child2" presStyleLbl="bgAcc1" presStyleIdx="1" presStyleCnt="4" custScaleX="156489" custScaleY="124116" custLinFactNeighborX="41570"/>
      <dgm:spPr/>
      <dgm:t>
        <a:bodyPr/>
        <a:lstStyle/>
        <a:p>
          <a:pPr latinLnBrk="1"/>
          <a:endParaRPr lang="ko-KR" altLang="en-US"/>
        </a:p>
      </dgm:t>
    </dgm:pt>
    <dgm:pt modelId="{B8AB5174-46B4-4F41-9821-9D090725BA4E}" type="pres">
      <dgm:prSet presAssocID="{B5B89673-7CD8-434C-B07A-801F6430862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BC75C9-63D9-4D3C-8A24-BB69D9740152}" type="pres">
      <dgm:prSet presAssocID="{B5B89673-7CD8-434C-B07A-801F64308627}" presName="child3group" presStyleCnt="0"/>
      <dgm:spPr/>
    </dgm:pt>
    <dgm:pt modelId="{5E695DF2-D34F-4850-9181-AA2555F58E33}" type="pres">
      <dgm:prSet presAssocID="{B5B89673-7CD8-434C-B07A-801F64308627}" presName="child3" presStyleLbl="bgAcc1" presStyleIdx="2" presStyleCnt="4" custScaleX="157904" custScaleY="99482" custLinFactNeighborX="32883" custLinFactNeighborY="-40570"/>
      <dgm:spPr/>
      <dgm:t>
        <a:bodyPr/>
        <a:lstStyle/>
        <a:p>
          <a:pPr latinLnBrk="1"/>
          <a:endParaRPr lang="ko-KR" altLang="en-US"/>
        </a:p>
      </dgm:t>
    </dgm:pt>
    <dgm:pt modelId="{560CC151-0679-468D-A494-B0066F9FCC37}" type="pres">
      <dgm:prSet presAssocID="{B5B89673-7CD8-434C-B07A-801F6430862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13AB0A-4FD6-494F-93B0-47E3B04C20E2}" type="pres">
      <dgm:prSet presAssocID="{B5B89673-7CD8-434C-B07A-801F64308627}" presName="child4group" presStyleCnt="0"/>
      <dgm:spPr/>
    </dgm:pt>
    <dgm:pt modelId="{D09DF188-C79E-4EFF-AF90-E9D1AC50EFB2}" type="pres">
      <dgm:prSet presAssocID="{B5B89673-7CD8-434C-B07A-801F64308627}" presName="child4" presStyleLbl="bgAcc1" presStyleIdx="3" presStyleCnt="4" custScaleX="211869" custScaleY="135172" custLinFactNeighborX="-46805" custLinFactNeighborY="-41336"/>
      <dgm:spPr/>
      <dgm:t>
        <a:bodyPr/>
        <a:lstStyle/>
        <a:p>
          <a:pPr latinLnBrk="1"/>
          <a:endParaRPr lang="ko-KR" altLang="en-US"/>
        </a:p>
      </dgm:t>
    </dgm:pt>
    <dgm:pt modelId="{0A219639-9F9E-4A36-BF41-E2920C93EB70}" type="pres">
      <dgm:prSet presAssocID="{B5B89673-7CD8-434C-B07A-801F6430862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083A77-FABF-405D-A256-C817A3463E96}" type="pres">
      <dgm:prSet presAssocID="{B5B89673-7CD8-434C-B07A-801F64308627}" presName="childPlaceholder" presStyleCnt="0"/>
      <dgm:spPr/>
    </dgm:pt>
    <dgm:pt modelId="{484EC7E1-4FAC-44E2-9CDD-05C292BE502B}" type="pres">
      <dgm:prSet presAssocID="{B5B89673-7CD8-434C-B07A-801F64308627}" presName="circle" presStyleCnt="0"/>
      <dgm:spPr/>
    </dgm:pt>
    <dgm:pt modelId="{99A792DC-94A2-4ECB-AA94-5CB38C684CA6}" type="pres">
      <dgm:prSet presAssocID="{B5B89673-7CD8-434C-B07A-801F6430862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21A7BC-9FAE-4882-95AB-171121B4EE80}" type="pres">
      <dgm:prSet presAssocID="{B5B89673-7CD8-434C-B07A-801F6430862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11C7B6-429D-46E6-88CC-6DA601C94C11}" type="pres">
      <dgm:prSet presAssocID="{B5B89673-7CD8-434C-B07A-801F6430862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1DC666-D303-4B41-BC1D-C917C11393B1}" type="pres">
      <dgm:prSet presAssocID="{B5B89673-7CD8-434C-B07A-801F6430862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28B48B-8725-4287-B71D-4DACFC1D44F4}" type="pres">
      <dgm:prSet presAssocID="{B5B89673-7CD8-434C-B07A-801F64308627}" presName="quadrantPlaceholder" presStyleCnt="0"/>
      <dgm:spPr/>
    </dgm:pt>
    <dgm:pt modelId="{A2C5EDBB-6809-49F7-82F0-BBF7CA3160B9}" type="pres">
      <dgm:prSet presAssocID="{B5B89673-7CD8-434C-B07A-801F64308627}" presName="center1" presStyleLbl="fgShp" presStyleIdx="0" presStyleCnt="2"/>
      <dgm:spPr/>
    </dgm:pt>
    <dgm:pt modelId="{4D85E42A-1603-45E9-AF52-719F6CFFE479}" type="pres">
      <dgm:prSet presAssocID="{B5B89673-7CD8-434C-B07A-801F64308627}" presName="center2" presStyleLbl="fgShp" presStyleIdx="1" presStyleCnt="2"/>
      <dgm:spPr/>
    </dgm:pt>
  </dgm:ptLst>
  <dgm:cxnLst>
    <dgm:cxn modelId="{4234CB1A-23E7-4F1E-9372-DE004C50B6A7}" type="presOf" srcId="{B1105AFB-9717-4504-8DB1-5A929C40DFAA}" destId="{5E695DF2-D34F-4850-9181-AA2555F58E33}" srcOrd="0" destOrd="3" presId="urn:microsoft.com/office/officeart/2005/8/layout/cycle4"/>
    <dgm:cxn modelId="{557E2AD2-0504-4D37-B89C-F927DF47144E}" srcId="{EE8F7337-FBFF-4FF8-8E2A-47F1018A6874}" destId="{1DA0B3B4-2DF6-4B0A-86B4-10ABF4EF2146}" srcOrd="1" destOrd="0" parTransId="{45F74F96-3D72-42C5-B6B6-E3BA04B9D917}" sibTransId="{6F78CCF5-FB11-4CE9-B651-CE07521CDD4A}"/>
    <dgm:cxn modelId="{9C2DAD2B-BD77-4942-AD5B-39D3AF261CA2}" type="presOf" srcId="{7BA98B6E-C423-46FD-BEE2-3251E98F3941}" destId="{83A900D6-A324-46B2-B194-3D4E203281BE}" srcOrd="0" destOrd="1" presId="urn:microsoft.com/office/officeart/2005/8/layout/cycle4"/>
    <dgm:cxn modelId="{D835EBA7-2335-4DE3-8613-6AFAC6DBE070}" type="presOf" srcId="{DA6B02CA-F0AA-4578-BC5E-240F8E821FD2}" destId="{0A219639-9F9E-4A36-BF41-E2920C93EB70}" srcOrd="1" destOrd="2" presId="urn:microsoft.com/office/officeart/2005/8/layout/cycle4"/>
    <dgm:cxn modelId="{E7FB56E7-6E20-4492-8991-F3F201A33FC3}" type="presOf" srcId="{BFF880B5-E72C-4911-AEF8-EA4E6EE209A2}" destId="{A63073B4-B99F-4A9C-BF0C-FCDD6A8BB6DE}" srcOrd="1" destOrd="2" presId="urn:microsoft.com/office/officeart/2005/8/layout/cycle4"/>
    <dgm:cxn modelId="{E55BCC44-C50B-4AD6-AB98-94428BBF86D5}" srcId="{EE8F7337-FBFF-4FF8-8E2A-47F1018A6874}" destId="{40A1C391-FF88-446B-BD8C-18C46CD1B3B1}" srcOrd="4" destOrd="0" parTransId="{0E237C5A-8D88-4DDD-B8EF-88F474A89BB8}" sibTransId="{A50F74E5-E24E-4D60-8BE7-0E2841FDD809}"/>
    <dgm:cxn modelId="{88E01592-2C48-45EC-A018-B194BCF10D1D}" type="presOf" srcId="{C447874A-0453-44BF-ADEC-252CF83D505C}" destId="{560CC151-0679-468D-A494-B0066F9FCC37}" srcOrd="1" destOrd="5" presId="urn:microsoft.com/office/officeart/2005/8/layout/cycle4"/>
    <dgm:cxn modelId="{523AC43B-860C-4261-9539-4E9D311E5B88}" type="presOf" srcId="{B5EB805F-C6D1-4A1C-B374-4CAB9954E736}" destId="{60CE6489-C06B-4D22-96DE-ADD0EDF95F36}" srcOrd="0" destOrd="0" presId="urn:microsoft.com/office/officeart/2005/8/layout/cycle4"/>
    <dgm:cxn modelId="{DF86BD53-D84D-4F2D-8773-9C8FF51349D1}" srcId="{B5B89673-7CD8-434C-B07A-801F64308627}" destId="{AA6E00F7-3BD0-4BF7-B0D7-8B3A8F7939F6}" srcOrd="1" destOrd="0" parTransId="{9E019257-3277-464D-ACFB-55181B4C5168}" sibTransId="{AD2943AA-40F0-4CE5-BE3F-503815C888E8}"/>
    <dgm:cxn modelId="{A9392A72-7F70-421A-9B34-898C5E6B5890}" srcId="{EE9D46F7-A4C9-4ADA-BC31-18251F0915AD}" destId="{350EBCCE-AA6B-4922-9697-AC57DF0328CD}" srcOrd="4" destOrd="0" parTransId="{1068FBAA-856C-4B9C-A602-7C9AD7C6B264}" sibTransId="{8938C31D-A5B5-4C8C-BD05-7E20B3D93089}"/>
    <dgm:cxn modelId="{B3CC1B9B-A044-4816-BC55-011BF7996C9E}" type="presOf" srcId="{BFF880B5-E72C-4911-AEF8-EA4E6EE209A2}" destId="{83A900D6-A324-46B2-B194-3D4E203281BE}" srcOrd="0" destOrd="2" presId="urn:microsoft.com/office/officeart/2005/8/layout/cycle4"/>
    <dgm:cxn modelId="{FBD4FFCF-DBBD-41D4-B47C-896B89B90CE1}" type="presOf" srcId="{40A1C391-FF88-446B-BD8C-18C46CD1B3B1}" destId="{5E695DF2-D34F-4850-9181-AA2555F58E33}" srcOrd="0" destOrd="4" presId="urn:microsoft.com/office/officeart/2005/8/layout/cycle4"/>
    <dgm:cxn modelId="{A9455091-4EB9-4DD0-A93F-49A67010F600}" srcId="{E891D89B-8992-4FF3-87BD-CCF89B7725B6}" destId="{81384FB2-1EAE-46C1-BFE3-180CCE9486DC}" srcOrd="5" destOrd="0" parTransId="{20C95A4D-D7EE-4DDF-899F-08BC2FFD7A51}" sibTransId="{0C18AF6A-983A-40C5-A708-0E2B0DB64BFE}"/>
    <dgm:cxn modelId="{F6E59083-DC74-4D38-BA49-B9E924954704}" type="presOf" srcId="{E650995D-7F90-4F27-A3A6-9B458DCFBA65}" destId="{5E695DF2-D34F-4850-9181-AA2555F58E33}" srcOrd="0" destOrd="0" presId="urn:microsoft.com/office/officeart/2005/8/layout/cycle4"/>
    <dgm:cxn modelId="{DEE9A57D-13C4-42D3-9C31-698019E8E44C}" srcId="{B5B89673-7CD8-434C-B07A-801F64308627}" destId="{EE9D46F7-A4C9-4ADA-BC31-18251F0915AD}" srcOrd="0" destOrd="0" parTransId="{24BA1059-C47E-4FC9-8DA6-988A5DE1B8C8}" sibTransId="{84995DCF-D826-40AC-A09C-85C309F20E6C}"/>
    <dgm:cxn modelId="{3FBB35E9-8AA6-406A-A261-EB06343D08E0}" srcId="{AA6E00F7-3BD0-4BF7-B0D7-8B3A8F7939F6}" destId="{0BC1C6F4-8BE4-4191-8D99-15B3E3337B32}" srcOrd="1" destOrd="0" parTransId="{69B3985D-A372-45AD-835E-0DB3548F8FC8}" sibTransId="{25F8D27C-FE57-42D7-ACDD-DD360067513E}"/>
    <dgm:cxn modelId="{8CA6F444-8BFF-4EB7-A11C-0585A78452B7}" type="presOf" srcId="{350EBCCE-AA6B-4922-9697-AC57DF0328CD}" destId="{A63073B4-B99F-4A9C-BF0C-FCDD6A8BB6DE}" srcOrd="1" destOrd="4" presId="urn:microsoft.com/office/officeart/2005/8/layout/cycle4"/>
    <dgm:cxn modelId="{67745D30-0CFE-4ACD-80F3-C1C86B4D0C4C}" type="presOf" srcId="{1DA0B3B4-2DF6-4B0A-86B4-10ABF4EF2146}" destId="{560CC151-0679-468D-A494-B0066F9FCC37}" srcOrd="1" destOrd="1" presId="urn:microsoft.com/office/officeart/2005/8/layout/cycle4"/>
    <dgm:cxn modelId="{127E8410-E2C5-47E3-889E-BED387C61EC0}" type="presOf" srcId="{27C6787D-E3EB-406F-9A33-6C83EA1D9E18}" destId="{5E695DF2-D34F-4850-9181-AA2555F58E33}" srcOrd="0" destOrd="2" presId="urn:microsoft.com/office/officeart/2005/8/layout/cycle4"/>
    <dgm:cxn modelId="{B99325AC-31EC-46F8-8397-5E33D1724D91}" srcId="{EE8F7337-FBFF-4FF8-8E2A-47F1018A6874}" destId="{C447874A-0453-44BF-ADEC-252CF83D505C}" srcOrd="5" destOrd="0" parTransId="{78110542-8945-42C5-9341-87723699968E}" sibTransId="{2C9BB286-A3D3-4B49-9225-CBC84F0EF46D}"/>
    <dgm:cxn modelId="{92F0787C-F664-425D-AF9B-00EDAAC3F65F}" type="presOf" srcId="{350EBCCE-AA6B-4922-9697-AC57DF0328CD}" destId="{83A900D6-A324-46B2-B194-3D4E203281BE}" srcOrd="0" destOrd="4" presId="urn:microsoft.com/office/officeart/2005/8/layout/cycle4"/>
    <dgm:cxn modelId="{75F88021-10EF-4EE5-B2D4-8F87D2EB32CB}" type="presOf" srcId="{B5EB805F-C6D1-4A1C-B374-4CAB9954E736}" destId="{B8AB5174-46B4-4F41-9821-9D090725BA4E}" srcOrd="1" destOrd="0" presId="urn:microsoft.com/office/officeart/2005/8/layout/cycle4"/>
    <dgm:cxn modelId="{7811794C-9A95-4CE5-A151-E648889D7A91}" type="presOf" srcId="{7C23B307-D452-4F5B-B279-BD72737C252A}" destId="{D09DF188-C79E-4EFF-AF90-E9D1AC50EFB2}" srcOrd="0" destOrd="4" presId="urn:microsoft.com/office/officeart/2005/8/layout/cycle4"/>
    <dgm:cxn modelId="{17E70BF8-44A1-4426-B924-B8504143ACFA}" type="presOf" srcId="{AA6E00F7-3BD0-4BF7-B0D7-8B3A8F7939F6}" destId="{C221A7BC-9FAE-4882-95AB-171121B4EE80}" srcOrd="0" destOrd="0" presId="urn:microsoft.com/office/officeart/2005/8/layout/cycle4"/>
    <dgm:cxn modelId="{DD61FFE7-5341-4EE2-9635-B36A303E7ED5}" srcId="{B5B89673-7CD8-434C-B07A-801F64308627}" destId="{EE8F7337-FBFF-4FF8-8E2A-47F1018A6874}" srcOrd="2" destOrd="0" parTransId="{5C2D6004-479F-40F6-897F-59F0930AAD6A}" sibTransId="{ABA0C968-7DC5-49D4-A1AE-D41A8CC77FC7}"/>
    <dgm:cxn modelId="{AE11B750-05D1-4D7E-AF16-8740FAF8BB89}" type="presOf" srcId="{828D2921-9F01-4CD3-A2A5-980A6F889243}" destId="{60CE6489-C06B-4D22-96DE-ADD0EDF95F36}" srcOrd="0" destOrd="3" presId="urn:microsoft.com/office/officeart/2005/8/layout/cycle4"/>
    <dgm:cxn modelId="{6AC0EB1F-336F-4340-8D25-40C3FAF3713A}" type="presOf" srcId="{19BAA3D7-2C3C-4BF9-95C8-87AC97191A1A}" destId="{60CE6489-C06B-4D22-96DE-ADD0EDF95F36}" srcOrd="0" destOrd="4" presId="urn:microsoft.com/office/officeart/2005/8/layout/cycle4"/>
    <dgm:cxn modelId="{B5757135-49BA-4BE7-84EF-2F4689737103}" srcId="{AA6E00F7-3BD0-4BF7-B0D7-8B3A8F7939F6}" destId="{B5EB805F-C6D1-4A1C-B374-4CAB9954E736}" srcOrd="0" destOrd="0" parTransId="{3C1BAD39-B631-4EEF-A375-A7773AC562DB}" sibTransId="{978E488B-A93C-4088-9233-C3B4378BB1B7}"/>
    <dgm:cxn modelId="{72D58ED0-BFD0-4F65-906A-F2305116521F}" type="presOf" srcId="{EE8F7337-FBFF-4FF8-8E2A-47F1018A6874}" destId="{8711C7B6-429D-46E6-88CC-6DA601C94C11}" srcOrd="0" destOrd="0" presId="urn:microsoft.com/office/officeart/2005/8/layout/cycle4"/>
    <dgm:cxn modelId="{1979308D-7FF7-4263-92F6-1AE333040723}" srcId="{AA6E00F7-3BD0-4BF7-B0D7-8B3A8F7939F6}" destId="{800502DF-3B21-49CF-B507-E8D2BFF63953}" srcOrd="2" destOrd="0" parTransId="{B18240E5-29D2-43E3-AE33-A553D9605C82}" sibTransId="{EF06E948-22C8-4AAA-A01D-88989F0FE0B2}"/>
    <dgm:cxn modelId="{D62C9D2F-41A1-4C16-9259-D68184E677CA}" srcId="{EE8F7337-FBFF-4FF8-8E2A-47F1018A6874}" destId="{27C6787D-E3EB-406F-9A33-6C83EA1D9E18}" srcOrd="2" destOrd="0" parTransId="{CA948869-9934-4EBB-8235-8171F6C92AB6}" sibTransId="{1AF9EF51-D8B8-45DA-8E17-3B0B69012A5F}"/>
    <dgm:cxn modelId="{1486E967-1DA6-410B-9893-DE9CBE5D69D5}" srcId="{EE8F7337-FBFF-4FF8-8E2A-47F1018A6874}" destId="{B1105AFB-9717-4504-8DB1-5A929C40DFAA}" srcOrd="3" destOrd="0" parTransId="{44CD66C0-62F0-48DB-B5E1-176278B834CF}" sibTransId="{045C7184-0586-49FA-8684-68B4682C5DCD}"/>
    <dgm:cxn modelId="{1A1BCE44-5DA2-4A0C-9019-134F2E7F679E}" srcId="{EE9D46F7-A4C9-4ADA-BC31-18251F0915AD}" destId="{50F5AB70-2A5F-48E5-8C29-861D1738A68B}" srcOrd="0" destOrd="0" parTransId="{378B77E3-BB84-43B7-AB8E-6E0F448A3DFC}" sibTransId="{172C71FF-E3FD-4F3C-87AA-8361B0EF95B6}"/>
    <dgm:cxn modelId="{CD34E277-4728-4133-8178-579D9A112E0D}" srcId="{E891D89B-8992-4FF3-87BD-CCF89B7725B6}" destId="{DA6B02CA-F0AA-4578-BC5E-240F8E821FD2}" srcOrd="2" destOrd="0" parTransId="{3C37108D-5633-45DD-BE35-2FC66FBEF896}" sibTransId="{72B982E0-A79E-49AC-AE22-DD752B64FA2F}"/>
    <dgm:cxn modelId="{3690CB4F-0E24-4A6D-942F-66C58FB2EF81}" type="presOf" srcId="{778E67F9-B221-4CEE-83B5-911E54339952}" destId="{0A219639-9F9E-4A36-BF41-E2920C93EB70}" srcOrd="1" destOrd="1" presId="urn:microsoft.com/office/officeart/2005/8/layout/cycle4"/>
    <dgm:cxn modelId="{A47F61B1-B0B7-4CE2-8E84-92B3E90B6D69}" type="presOf" srcId="{A8CC57E5-07FB-4BC6-BDA7-49E9E821E1CD}" destId="{D09DF188-C79E-4EFF-AF90-E9D1AC50EFB2}" srcOrd="0" destOrd="0" presId="urn:microsoft.com/office/officeart/2005/8/layout/cycle4"/>
    <dgm:cxn modelId="{DA2534D4-BA04-46D4-851B-1387C67171B6}" type="presOf" srcId="{81384FB2-1EAE-46C1-BFE3-180CCE9486DC}" destId="{0A219639-9F9E-4A36-BF41-E2920C93EB70}" srcOrd="1" destOrd="5" presId="urn:microsoft.com/office/officeart/2005/8/layout/cycle4"/>
    <dgm:cxn modelId="{AEB61216-89FC-4888-B53C-8889704A1E7E}" type="presOf" srcId="{7BA98B6E-C423-46FD-BEE2-3251E98F3941}" destId="{A63073B4-B99F-4A9C-BF0C-FCDD6A8BB6DE}" srcOrd="1" destOrd="1" presId="urn:microsoft.com/office/officeart/2005/8/layout/cycle4"/>
    <dgm:cxn modelId="{935E9ADB-D125-4AAA-A65B-6EF73EDC5FEA}" type="presOf" srcId="{C447874A-0453-44BF-ADEC-252CF83D505C}" destId="{5E695DF2-D34F-4850-9181-AA2555F58E33}" srcOrd="0" destOrd="5" presId="urn:microsoft.com/office/officeart/2005/8/layout/cycle4"/>
    <dgm:cxn modelId="{FB8D9EBD-179E-4A8C-AD89-EF655A027281}" type="presOf" srcId="{27C6787D-E3EB-406F-9A33-6C83EA1D9E18}" destId="{560CC151-0679-468D-A494-B0066F9FCC37}" srcOrd="1" destOrd="2" presId="urn:microsoft.com/office/officeart/2005/8/layout/cycle4"/>
    <dgm:cxn modelId="{17233F54-CDF0-432F-BDCC-395AD934DD95}" srcId="{EE9D46F7-A4C9-4ADA-BC31-18251F0915AD}" destId="{7C8913D6-CAE9-4721-A8B9-A0F2C310D115}" srcOrd="3" destOrd="0" parTransId="{22742A59-6081-40DE-8E05-810E23F79EEB}" sibTransId="{346EE7FB-E8D9-4890-B12A-989CA892789E}"/>
    <dgm:cxn modelId="{78BE59A7-8F02-4053-AA15-51B895BCE395}" srcId="{E891D89B-8992-4FF3-87BD-CCF89B7725B6}" destId="{778E67F9-B221-4CEE-83B5-911E54339952}" srcOrd="1" destOrd="0" parTransId="{CD7CD95B-03D2-4DEF-89FB-120592200C18}" sibTransId="{43CC4525-5F8B-487C-A681-4A9E30BB18F1}"/>
    <dgm:cxn modelId="{42EAE8E9-61FC-4FCA-B55B-3D16F9C170E8}" type="presOf" srcId="{7C8913D6-CAE9-4721-A8B9-A0F2C310D115}" destId="{83A900D6-A324-46B2-B194-3D4E203281BE}" srcOrd="0" destOrd="3" presId="urn:microsoft.com/office/officeart/2005/8/layout/cycle4"/>
    <dgm:cxn modelId="{835009C3-EC60-47D0-B2F0-B96D21B58424}" type="presOf" srcId="{50F5AB70-2A5F-48E5-8C29-861D1738A68B}" destId="{83A900D6-A324-46B2-B194-3D4E203281BE}" srcOrd="0" destOrd="0" presId="urn:microsoft.com/office/officeart/2005/8/layout/cycle4"/>
    <dgm:cxn modelId="{60023192-9C5B-41D2-AA8B-58F53503B4ED}" type="presOf" srcId="{A8CC57E5-07FB-4BC6-BDA7-49E9E821E1CD}" destId="{0A219639-9F9E-4A36-BF41-E2920C93EB70}" srcOrd="1" destOrd="0" presId="urn:microsoft.com/office/officeart/2005/8/layout/cycle4"/>
    <dgm:cxn modelId="{5A357A46-3F49-4873-9457-F5F2C7F43FC9}" type="presOf" srcId="{40A1C391-FF88-446B-BD8C-18C46CD1B3B1}" destId="{560CC151-0679-468D-A494-B0066F9FCC37}" srcOrd="1" destOrd="4" presId="urn:microsoft.com/office/officeart/2005/8/layout/cycle4"/>
    <dgm:cxn modelId="{ED1A2C57-28FC-4670-8BAA-34A1E38F0B7C}" srcId="{EE8F7337-FBFF-4FF8-8E2A-47F1018A6874}" destId="{E650995D-7F90-4F27-A3A6-9B458DCFBA65}" srcOrd="0" destOrd="0" parTransId="{6658EF59-8CE1-4F8E-A9DD-5933FAAC06F6}" sibTransId="{42360178-17FA-408C-A55B-DDC272C8CFAA}"/>
    <dgm:cxn modelId="{9E938063-F6F7-404D-B3A4-13A3645B8ADB}" type="presOf" srcId="{EE9D46F7-A4C9-4ADA-BC31-18251F0915AD}" destId="{99A792DC-94A2-4ECB-AA94-5CB38C684CA6}" srcOrd="0" destOrd="0" presId="urn:microsoft.com/office/officeart/2005/8/layout/cycle4"/>
    <dgm:cxn modelId="{DE0B8003-16B7-407C-A996-478839163176}" srcId="{B5B89673-7CD8-434C-B07A-801F64308627}" destId="{E891D89B-8992-4FF3-87BD-CCF89B7725B6}" srcOrd="3" destOrd="0" parTransId="{09102BF2-6F59-4566-9B11-D265EE4D2EBA}" sibTransId="{720DFC09-1582-45F5-97F3-2CD82A98ADDC}"/>
    <dgm:cxn modelId="{633E5EA0-A249-469A-A3E6-DFDB6F06A0C3}" type="presOf" srcId="{7C23B307-D452-4F5B-B279-BD72737C252A}" destId="{0A219639-9F9E-4A36-BF41-E2920C93EB70}" srcOrd="1" destOrd="4" presId="urn:microsoft.com/office/officeart/2005/8/layout/cycle4"/>
    <dgm:cxn modelId="{6187070D-4D9F-44F6-BC7F-1804BD2E6152}" type="presOf" srcId="{0BC1C6F4-8BE4-4191-8D99-15B3E3337B32}" destId="{60CE6489-C06B-4D22-96DE-ADD0EDF95F36}" srcOrd="0" destOrd="1" presId="urn:microsoft.com/office/officeart/2005/8/layout/cycle4"/>
    <dgm:cxn modelId="{891FCC08-B1A8-43E1-AEAA-0AF3A098AF3D}" type="presOf" srcId="{800502DF-3B21-49CF-B507-E8D2BFF63953}" destId="{60CE6489-C06B-4D22-96DE-ADD0EDF95F36}" srcOrd="0" destOrd="2" presId="urn:microsoft.com/office/officeart/2005/8/layout/cycle4"/>
    <dgm:cxn modelId="{10716869-51B1-46C3-9BD0-FCA550372715}" type="presOf" srcId="{800502DF-3B21-49CF-B507-E8D2BFF63953}" destId="{B8AB5174-46B4-4F41-9821-9D090725BA4E}" srcOrd="1" destOrd="2" presId="urn:microsoft.com/office/officeart/2005/8/layout/cycle4"/>
    <dgm:cxn modelId="{DA99AB67-DA23-4CDA-B707-A4EB06D957FB}" type="presOf" srcId="{50F5AB70-2A5F-48E5-8C29-861D1738A68B}" destId="{A63073B4-B99F-4A9C-BF0C-FCDD6A8BB6DE}" srcOrd="1" destOrd="0" presId="urn:microsoft.com/office/officeart/2005/8/layout/cycle4"/>
    <dgm:cxn modelId="{4168059D-1BE9-43A0-A03B-7CE531A018E9}" type="presOf" srcId="{0BC1C6F4-8BE4-4191-8D99-15B3E3337B32}" destId="{B8AB5174-46B4-4F41-9821-9D090725BA4E}" srcOrd="1" destOrd="1" presId="urn:microsoft.com/office/officeart/2005/8/layout/cycle4"/>
    <dgm:cxn modelId="{B1F9C8DB-B74F-46C0-A890-C7C3C86EFCDD}" srcId="{EE9D46F7-A4C9-4ADA-BC31-18251F0915AD}" destId="{7BA98B6E-C423-46FD-BEE2-3251E98F3941}" srcOrd="1" destOrd="0" parTransId="{C524994D-3873-4E73-8173-6859E911FBD5}" sibTransId="{E0F95C78-06A3-4632-9187-F11A8F00CBA3}"/>
    <dgm:cxn modelId="{C81F8A5B-5A7B-435C-A30A-E68A5C109261}" type="presOf" srcId="{E891D89B-8992-4FF3-87BD-CCF89B7725B6}" destId="{701DC666-D303-4B41-BC1D-C917C11393B1}" srcOrd="0" destOrd="0" presId="urn:microsoft.com/office/officeart/2005/8/layout/cycle4"/>
    <dgm:cxn modelId="{8F4CB200-0ACC-4F8F-9E95-49DECD97F3A9}" type="presOf" srcId="{778E67F9-B221-4CEE-83B5-911E54339952}" destId="{D09DF188-C79E-4EFF-AF90-E9D1AC50EFB2}" srcOrd="0" destOrd="1" presId="urn:microsoft.com/office/officeart/2005/8/layout/cycle4"/>
    <dgm:cxn modelId="{2C994F4F-6B2A-4470-BDA1-79DD6AECB90C}" type="presOf" srcId="{6E2860D4-E417-481E-9C66-4972139B4FF3}" destId="{D09DF188-C79E-4EFF-AF90-E9D1AC50EFB2}" srcOrd="0" destOrd="3" presId="urn:microsoft.com/office/officeart/2005/8/layout/cycle4"/>
    <dgm:cxn modelId="{A2560706-FDEC-4D7F-9D33-D4801CCA1239}" type="presOf" srcId="{6E2860D4-E417-481E-9C66-4972139B4FF3}" destId="{0A219639-9F9E-4A36-BF41-E2920C93EB70}" srcOrd="1" destOrd="3" presId="urn:microsoft.com/office/officeart/2005/8/layout/cycle4"/>
    <dgm:cxn modelId="{0E986310-9ADD-4EE9-83AC-AEFF1112FC6D}" type="presOf" srcId="{19BAA3D7-2C3C-4BF9-95C8-87AC97191A1A}" destId="{B8AB5174-46B4-4F41-9821-9D090725BA4E}" srcOrd="1" destOrd="4" presId="urn:microsoft.com/office/officeart/2005/8/layout/cycle4"/>
    <dgm:cxn modelId="{272F3B21-3283-4892-88FA-C11B5DCCC28E}" type="presOf" srcId="{E650995D-7F90-4F27-A3A6-9B458DCFBA65}" destId="{560CC151-0679-468D-A494-B0066F9FCC37}" srcOrd="1" destOrd="0" presId="urn:microsoft.com/office/officeart/2005/8/layout/cycle4"/>
    <dgm:cxn modelId="{07BEE7C6-D078-4BE9-B07F-A032DA61D2FD}" srcId="{E891D89B-8992-4FF3-87BD-CCF89B7725B6}" destId="{7C23B307-D452-4F5B-B279-BD72737C252A}" srcOrd="4" destOrd="0" parTransId="{976C68C6-D79A-4E25-A13A-67FE52EA95A9}" sibTransId="{041F25C0-2536-43A9-BC26-B36D79C6DF44}"/>
    <dgm:cxn modelId="{32A4C8A2-BFFF-405A-A22B-989C06D5641C}" srcId="{E891D89B-8992-4FF3-87BD-CCF89B7725B6}" destId="{A8CC57E5-07FB-4BC6-BDA7-49E9E821E1CD}" srcOrd="0" destOrd="0" parTransId="{CA2E96ED-D56D-4A45-8471-B8B5F641D2A7}" sibTransId="{17839700-33C3-434B-A3D0-FDC7C1BCEC1D}"/>
    <dgm:cxn modelId="{F16D2E79-6258-46B0-9D19-980DECB5EEFE}" type="presOf" srcId="{DA6B02CA-F0AA-4578-BC5E-240F8E821FD2}" destId="{D09DF188-C79E-4EFF-AF90-E9D1AC50EFB2}" srcOrd="0" destOrd="2" presId="urn:microsoft.com/office/officeart/2005/8/layout/cycle4"/>
    <dgm:cxn modelId="{C9809E23-1C56-46DD-8A0D-3FACA5C22B1F}" type="presOf" srcId="{7C8913D6-CAE9-4721-A8B9-A0F2C310D115}" destId="{A63073B4-B99F-4A9C-BF0C-FCDD6A8BB6DE}" srcOrd="1" destOrd="3" presId="urn:microsoft.com/office/officeart/2005/8/layout/cycle4"/>
    <dgm:cxn modelId="{723FCB48-7EF7-435B-8CBA-1A8697968088}" srcId="{AA6E00F7-3BD0-4BF7-B0D7-8B3A8F7939F6}" destId="{828D2921-9F01-4CD3-A2A5-980A6F889243}" srcOrd="3" destOrd="0" parTransId="{5E25A14D-ECAD-4491-AF14-A1D398F33213}" sibTransId="{25F73320-BEFF-401A-8481-0EB03E61759C}"/>
    <dgm:cxn modelId="{BE536F5E-C2EC-4273-8DF5-A8C8558131DC}" srcId="{AA6E00F7-3BD0-4BF7-B0D7-8B3A8F7939F6}" destId="{19BAA3D7-2C3C-4BF9-95C8-87AC97191A1A}" srcOrd="4" destOrd="0" parTransId="{A10A7F63-BDB7-4AE5-9994-241C799B2C43}" sibTransId="{74A68E39-1EFF-457A-8B7E-172F422EBBC4}"/>
    <dgm:cxn modelId="{39F7073E-3ADA-4BB3-B981-29355E04A94A}" type="presOf" srcId="{81384FB2-1EAE-46C1-BFE3-180CCE9486DC}" destId="{D09DF188-C79E-4EFF-AF90-E9D1AC50EFB2}" srcOrd="0" destOrd="5" presId="urn:microsoft.com/office/officeart/2005/8/layout/cycle4"/>
    <dgm:cxn modelId="{4111B6FC-FEA5-4B91-8A2B-BF8833761887}" srcId="{E891D89B-8992-4FF3-87BD-CCF89B7725B6}" destId="{6E2860D4-E417-481E-9C66-4972139B4FF3}" srcOrd="3" destOrd="0" parTransId="{EF19EDEB-E2D5-487C-B16A-DCF165CCD47C}" sibTransId="{C82CE3E6-7747-4575-977E-E4C46640996D}"/>
    <dgm:cxn modelId="{7F311A52-C75E-497A-BC80-FE68C12BC5EF}" type="presOf" srcId="{B5B89673-7CD8-434C-B07A-801F64308627}" destId="{567382E3-6726-47F1-A283-7E15349413F4}" srcOrd="0" destOrd="0" presId="urn:microsoft.com/office/officeart/2005/8/layout/cycle4"/>
    <dgm:cxn modelId="{C3AFEF5A-18E1-4E2B-8E7F-E769923D9C6A}" type="presOf" srcId="{B1105AFB-9717-4504-8DB1-5A929C40DFAA}" destId="{560CC151-0679-468D-A494-B0066F9FCC37}" srcOrd="1" destOrd="3" presId="urn:microsoft.com/office/officeart/2005/8/layout/cycle4"/>
    <dgm:cxn modelId="{2F6C7699-D381-406B-8244-B1B8405BBFCB}" type="presOf" srcId="{828D2921-9F01-4CD3-A2A5-980A6F889243}" destId="{B8AB5174-46B4-4F41-9821-9D090725BA4E}" srcOrd="1" destOrd="3" presId="urn:microsoft.com/office/officeart/2005/8/layout/cycle4"/>
    <dgm:cxn modelId="{00151771-C14E-41C8-87D5-7639EF48074A}" type="presOf" srcId="{1DA0B3B4-2DF6-4B0A-86B4-10ABF4EF2146}" destId="{5E695DF2-D34F-4850-9181-AA2555F58E33}" srcOrd="0" destOrd="1" presId="urn:microsoft.com/office/officeart/2005/8/layout/cycle4"/>
    <dgm:cxn modelId="{1352C824-2E37-4B93-84FC-5F8B1241205B}" srcId="{EE9D46F7-A4C9-4ADA-BC31-18251F0915AD}" destId="{BFF880B5-E72C-4911-AEF8-EA4E6EE209A2}" srcOrd="2" destOrd="0" parTransId="{57C4616B-A4DE-40A0-A521-C9E7D5E46895}" sibTransId="{116A6D98-861A-4922-881E-8A965EF8DC4B}"/>
    <dgm:cxn modelId="{84B997CA-B460-4060-A533-7D6840A51DD4}" type="presParOf" srcId="{567382E3-6726-47F1-A283-7E15349413F4}" destId="{99F188E6-5C8B-4886-88D1-F24E0B23E636}" srcOrd="0" destOrd="0" presId="urn:microsoft.com/office/officeart/2005/8/layout/cycle4"/>
    <dgm:cxn modelId="{1CEF3C07-7223-44E9-A37F-CF43DEC9DBC3}" type="presParOf" srcId="{99F188E6-5C8B-4886-88D1-F24E0B23E636}" destId="{51CBC983-9BDF-426D-86E9-DFCE6CC142A1}" srcOrd="0" destOrd="0" presId="urn:microsoft.com/office/officeart/2005/8/layout/cycle4"/>
    <dgm:cxn modelId="{21678664-0AD2-4411-9267-9384F16E49FF}" type="presParOf" srcId="{51CBC983-9BDF-426D-86E9-DFCE6CC142A1}" destId="{83A900D6-A324-46B2-B194-3D4E203281BE}" srcOrd="0" destOrd="0" presId="urn:microsoft.com/office/officeart/2005/8/layout/cycle4"/>
    <dgm:cxn modelId="{8CA47BD5-9EEC-4070-8CDA-E70AD6438287}" type="presParOf" srcId="{51CBC983-9BDF-426D-86E9-DFCE6CC142A1}" destId="{A63073B4-B99F-4A9C-BF0C-FCDD6A8BB6DE}" srcOrd="1" destOrd="0" presId="urn:microsoft.com/office/officeart/2005/8/layout/cycle4"/>
    <dgm:cxn modelId="{665704C6-7BA3-4289-9417-9682D1B9BF87}" type="presParOf" srcId="{99F188E6-5C8B-4886-88D1-F24E0B23E636}" destId="{FE0B4A5D-FA42-483E-A492-4DE8DDAE945F}" srcOrd="1" destOrd="0" presId="urn:microsoft.com/office/officeart/2005/8/layout/cycle4"/>
    <dgm:cxn modelId="{9E8C0AE8-54E4-4115-9610-90925A0B198D}" type="presParOf" srcId="{FE0B4A5D-FA42-483E-A492-4DE8DDAE945F}" destId="{60CE6489-C06B-4D22-96DE-ADD0EDF95F36}" srcOrd="0" destOrd="0" presId="urn:microsoft.com/office/officeart/2005/8/layout/cycle4"/>
    <dgm:cxn modelId="{24EB4F38-1A70-401F-9FA4-34110B52066C}" type="presParOf" srcId="{FE0B4A5D-FA42-483E-A492-4DE8DDAE945F}" destId="{B8AB5174-46B4-4F41-9821-9D090725BA4E}" srcOrd="1" destOrd="0" presId="urn:microsoft.com/office/officeart/2005/8/layout/cycle4"/>
    <dgm:cxn modelId="{C2CC3295-C8D0-450F-8A81-22B2D016978A}" type="presParOf" srcId="{99F188E6-5C8B-4886-88D1-F24E0B23E636}" destId="{04BC75C9-63D9-4D3C-8A24-BB69D9740152}" srcOrd="2" destOrd="0" presId="urn:microsoft.com/office/officeart/2005/8/layout/cycle4"/>
    <dgm:cxn modelId="{BF959D3F-EB06-4ED8-8148-D4F65D584918}" type="presParOf" srcId="{04BC75C9-63D9-4D3C-8A24-BB69D9740152}" destId="{5E695DF2-D34F-4850-9181-AA2555F58E33}" srcOrd="0" destOrd="0" presId="urn:microsoft.com/office/officeart/2005/8/layout/cycle4"/>
    <dgm:cxn modelId="{A07E19E9-1074-428C-82BA-E935363EDC3C}" type="presParOf" srcId="{04BC75C9-63D9-4D3C-8A24-BB69D9740152}" destId="{560CC151-0679-468D-A494-B0066F9FCC37}" srcOrd="1" destOrd="0" presId="urn:microsoft.com/office/officeart/2005/8/layout/cycle4"/>
    <dgm:cxn modelId="{0DDE7C9E-0C6E-4498-961B-0EE7848D3C3F}" type="presParOf" srcId="{99F188E6-5C8B-4886-88D1-F24E0B23E636}" destId="{1A13AB0A-4FD6-494F-93B0-47E3B04C20E2}" srcOrd="3" destOrd="0" presId="urn:microsoft.com/office/officeart/2005/8/layout/cycle4"/>
    <dgm:cxn modelId="{69ADC2DE-10B5-4F46-A9BE-EE3BF78F553C}" type="presParOf" srcId="{1A13AB0A-4FD6-494F-93B0-47E3B04C20E2}" destId="{D09DF188-C79E-4EFF-AF90-E9D1AC50EFB2}" srcOrd="0" destOrd="0" presId="urn:microsoft.com/office/officeart/2005/8/layout/cycle4"/>
    <dgm:cxn modelId="{EEB0AA73-7DB4-48B9-937C-43BBF5A71647}" type="presParOf" srcId="{1A13AB0A-4FD6-494F-93B0-47E3B04C20E2}" destId="{0A219639-9F9E-4A36-BF41-E2920C93EB70}" srcOrd="1" destOrd="0" presId="urn:microsoft.com/office/officeart/2005/8/layout/cycle4"/>
    <dgm:cxn modelId="{18AABF51-3166-4284-A3A2-F56F8B74D0C1}" type="presParOf" srcId="{99F188E6-5C8B-4886-88D1-F24E0B23E636}" destId="{5E083A77-FABF-405D-A256-C817A3463E96}" srcOrd="4" destOrd="0" presId="urn:microsoft.com/office/officeart/2005/8/layout/cycle4"/>
    <dgm:cxn modelId="{ED02BEA1-A9AA-4CDE-B2E7-0872E5459B76}" type="presParOf" srcId="{567382E3-6726-47F1-A283-7E15349413F4}" destId="{484EC7E1-4FAC-44E2-9CDD-05C292BE502B}" srcOrd="1" destOrd="0" presId="urn:microsoft.com/office/officeart/2005/8/layout/cycle4"/>
    <dgm:cxn modelId="{C5A34404-369F-4B9B-AA5D-AA103776BBA9}" type="presParOf" srcId="{484EC7E1-4FAC-44E2-9CDD-05C292BE502B}" destId="{99A792DC-94A2-4ECB-AA94-5CB38C684CA6}" srcOrd="0" destOrd="0" presId="urn:microsoft.com/office/officeart/2005/8/layout/cycle4"/>
    <dgm:cxn modelId="{D8568878-C26A-4E6D-97E3-0E774F23D32B}" type="presParOf" srcId="{484EC7E1-4FAC-44E2-9CDD-05C292BE502B}" destId="{C221A7BC-9FAE-4882-95AB-171121B4EE80}" srcOrd="1" destOrd="0" presId="urn:microsoft.com/office/officeart/2005/8/layout/cycle4"/>
    <dgm:cxn modelId="{3CFD141E-3876-4FA2-81A0-1344871759D3}" type="presParOf" srcId="{484EC7E1-4FAC-44E2-9CDD-05C292BE502B}" destId="{8711C7B6-429D-46E6-88CC-6DA601C94C11}" srcOrd="2" destOrd="0" presId="urn:microsoft.com/office/officeart/2005/8/layout/cycle4"/>
    <dgm:cxn modelId="{6ED1D31C-B65B-479B-9329-933B1BBD7DE4}" type="presParOf" srcId="{484EC7E1-4FAC-44E2-9CDD-05C292BE502B}" destId="{701DC666-D303-4B41-BC1D-C917C11393B1}" srcOrd="3" destOrd="0" presId="urn:microsoft.com/office/officeart/2005/8/layout/cycle4"/>
    <dgm:cxn modelId="{4ACC45BC-702A-4F41-8A5C-836FB0D299F3}" type="presParOf" srcId="{484EC7E1-4FAC-44E2-9CDD-05C292BE502B}" destId="{8228B48B-8725-4287-B71D-4DACFC1D44F4}" srcOrd="4" destOrd="0" presId="urn:microsoft.com/office/officeart/2005/8/layout/cycle4"/>
    <dgm:cxn modelId="{FD889F66-F362-4C64-9B71-C4B27E8B668C}" type="presParOf" srcId="{567382E3-6726-47F1-A283-7E15349413F4}" destId="{A2C5EDBB-6809-49F7-82F0-BBF7CA3160B9}" srcOrd="2" destOrd="0" presId="urn:microsoft.com/office/officeart/2005/8/layout/cycle4"/>
    <dgm:cxn modelId="{361D7B7D-9672-4520-832F-EFE9D63C07E0}" type="presParOf" srcId="{567382E3-6726-47F1-A283-7E15349413F4}" destId="{4D85E42A-1603-45E9-AF52-719F6CFFE47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8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마케팅 팀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02844F01-B00F-44C2-8ADD-6CA2252A07B7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서희원 팀장               </a:t>
          </a:r>
          <a:r>
            <a:rPr lang="en-US" altLang="ko-KR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010-3422-7524 sale@labtech.co.kr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dirty="0">
            <a:latin typeface="굴림" pitchFamily="50" charset="-127"/>
            <a:ea typeface="굴림" pitchFamily="50" charset="-127"/>
            <a:cs typeface="Tahoma" pitchFamily="34" charset="0"/>
          </a:endParaRPr>
        </a:p>
      </dgm:t>
    </dgm:pt>
    <dgm:pt modelId="{B561DDAB-D530-4BD3-ACFE-1337D9EFD973}" type="sib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33AB820-CDE4-4F47-9E8B-B07E5D3E37D8}" type="par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51CF9C4-D9C7-4495-A5FA-9A2BFC256393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F0AD07-F357-494F-8312-AB7F6630D5C0}" type="pres">
      <dgm:prSet presAssocID="{5C621741-3548-44DE-BC4D-95F735A23BE5}" presName="composite" presStyleCnt="0"/>
      <dgm:spPr/>
    </dgm:pt>
    <dgm:pt modelId="{23ABC07E-3946-4939-B894-3E96F3D9983B}" type="pres">
      <dgm:prSet presAssocID="{5C621741-3548-44DE-BC4D-95F735A23B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43D23D-C899-4E3B-8D61-5F2448AC2762}" type="pres">
      <dgm:prSet presAssocID="{5C621741-3548-44DE-BC4D-95F735A23B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1811854-C30D-4EBA-BEE7-20CAFF20134E}" type="presOf" srcId="{7BB44F1E-78A9-447C-9A66-EB5E8CCFBE2D}" destId="{D51CF9C4-D9C7-4495-A5FA-9A2BFC256393}" srcOrd="0" destOrd="0" presId="urn:microsoft.com/office/officeart/2005/8/layout/hList1"/>
    <dgm:cxn modelId="{33440DD6-3A52-4890-A502-C659504E90FB}" type="presOf" srcId="{5C621741-3548-44DE-BC4D-95F735A23BE5}" destId="{23ABC07E-3946-4939-B894-3E96F3D9983B}" srcOrd="0" destOrd="0" presId="urn:microsoft.com/office/officeart/2005/8/layout/hList1"/>
    <dgm:cxn modelId="{2E8B5FC9-9739-4E73-BFA3-D27E88B5FB51}" type="presOf" srcId="{02844F01-B00F-44C2-8ADD-6CA2252A07B7}" destId="{6F43D23D-C899-4E3B-8D61-5F2448AC2762}" srcOrd="0" destOrd="0" presId="urn:microsoft.com/office/officeart/2005/8/layout/hList1"/>
    <dgm:cxn modelId="{BECB6F53-5AA4-4A09-B8B3-75E124F1E2D3}" srcId="{5C621741-3548-44DE-BC4D-95F735A23BE5}" destId="{02844F01-B00F-44C2-8ADD-6CA2252A07B7}" srcOrd="0" destOrd="0" parTransId="{D33AB820-CDE4-4F47-9E8B-B07E5D3E37D8}" sibTransId="{B561DDAB-D530-4BD3-ACFE-1337D9EFD973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29E1944A-72DA-4DD1-A0D1-52117E1B7E57}" type="presParOf" srcId="{D51CF9C4-D9C7-4495-A5FA-9A2BFC256393}" destId="{48F0AD07-F357-494F-8312-AB7F6630D5C0}" srcOrd="0" destOrd="0" presId="urn:microsoft.com/office/officeart/2005/8/layout/hList1"/>
    <dgm:cxn modelId="{3226A486-D617-453F-90B3-2B8A20B50B11}" type="presParOf" srcId="{48F0AD07-F357-494F-8312-AB7F6630D5C0}" destId="{23ABC07E-3946-4939-B894-3E96F3D9983B}" srcOrd="0" destOrd="0" presId="urn:microsoft.com/office/officeart/2005/8/layout/hList1"/>
    <dgm:cxn modelId="{BE6448CC-6632-475A-B1DF-1C27CA8EC53E}" type="presParOf" srcId="{48F0AD07-F357-494F-8312-AB7F6630D5C0}" destId="{6F43D23D-C899-4E3B-8D61-5F2448AC27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800" dirty="0" err="1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바이오메디칼</a:t>
          </a:r>
          <a:r>
            <a:rPr lang="ko-KR" altLang="en-US" sz="18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 사업부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02844F01-B00F-44C2-8ADD-6CA2252A07B7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최용석 팀장                       </a:t>
          </a:r>
          <a:r>
            <a:rPr lang="en-US" altLang="ko-KR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010-3783-8016 biomedical@labtech.co.kr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dirty="0">
            <a:latin typeface="굴림" pitchFamily="50" charset="-127"/>
            <a:ea typeface="굴림" pitchFamily="50" charset="-127"/>
            <a:cs typeface="Tahoma" pitchFamily="34" charset="0"/>
          </a:endParaRPr>
        </a:p>
      </dgm:t>
    </dgm:pt>
    <dgm:pt modelId="{B561DDAB-D530-4BD3-ACFE-1337D9EFD973}" type="sib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33AB820-CDE4-4F47-9E8B-B07E5D3E37D8}" type="par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51CF9C4-D9C7-4495-A5FA-9A2BFC256393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F0AD07-F357-494F-8312-AB7F6630D5C0}" type="pres">
      <dgm:prSet presAssocID="{5C621741-3548-44DE-BC4D-95F735A23BE5}" presName="composite" presStyleCnt="0"/>
      <dgm:spPr/>
    </dgm:pt>
    <dgm:pt modelId="{23ABC07E-3946-4939-B894-3E96F3D9983B}" type="pres">
      <dgm:prSet presAssocID="{5C621741-3548-44DE-BC4D-95F735A23BE5}" presName="parTx" presStyleLbl="alignNode1" presStyleIdx="0" presStyleCnt="1" custLinFactNeighborX="-29268" custLinFactNeighborY="-1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43D23D-C899-4E3B-8D61-5F2448AC2762}" type="pres">
      <dgm:prSet presAssocID="{5C621741-3548-44DE-BC4D-95F735A23B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59B6315-CF28-4C3A-9073-09F3E75AC0C7}" type="presOf" srcId="{5C621741-3548-44DE-BC4D-95F735A23BE5}" destId="{23ABC07E-3946-4939-B894-3E96F3D9983B}" srcOrd="0" destOrd="0" presId="urn:microsoft.com/office/officeart/2005/8/layout/hList1"/>
    <dgm:cxn modelId="{69646A1D-FD91-4EE4-985D-169976F4C1C0}" type="presOf" srcId="{02844F01-B00F-44C2-8ADD-6CA2252A07B7}" destId="{6F43D23D-C899-4E3B-8D61-5F2448AC2762}" srcOrd="0" destOrd="0" presId="urn:microsoft.com/office/officeart/2005/8/layout/hList1"/>
    <dgm:cxn modelId="{BECB6F53-5AA4-4A09-B8B3-75E124F1E2D3}" srcId="{5C621741-3548-44DE-BC4D-95F735A23BE5}" destId="{02844F01-B00F-44C2-8ADD-6CA2252A07B7}" srcOrd="0" destOrd="0" parTransId="{D33AB820-CDE4-4F47-9E8B-B07E5D3E37D8}" sibTransId="{B561DDAB-D530-4BD3-ACFE-1337D9EFD973}"/>
    <dgm:cxn modelId="{6537E994-C39D-41B1-B141-548D5C0A9572}" type="presOf" srcId="{7BB44F1E-78A9-447C-9A66-EB5E8CCFBE2D}" destId="{D51CF9C4-D9C7-4495-A5FA-9A2BFC256393}" srcOrd="0" destOrd="0" presId="urn:microsoft.com/office/officeart/2005/8/layout/hList1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304016E1-9880-4026-AC48-EF32D330D12D}" type="presParOf" srcId="{D51CF9C4-D9C7-4495-A5FA-9A2BFC256393}" destId="{48F0AD07-F357-494F-8312-AB7F6630D5C0}" srcOrd="0" destOrd="0" presId="urn:microsoft.com/office/officeart/2005/8/layout/hList1"/>
    <dgm:cxn modelId="{94DE6139-1FD4-4C3E-9BCA-467773763C28}" type="presParOf" srcId="{48F0AD07-F357-494F-8312-AB7F6630D5C0}" destId="{23ABC07E-3946-4939-B894-3E96F3D9983B}" srcOrd="0" destOrd="0" presId="urn:microsoft.com/office/officeart/2005/8/layout/hList1"/>
    <dgm:cxn modelId="{51A1C25C-5444-4225-94C1-148CCFFE59E6}" type="presParOf" srcId="{48F0AD07-F357-494F-8312-AB7F6630D5C0}" destId="{6F43D23D-C899-4E3B-8D61-5F2448AC27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Water Bath</a:t>
          </a:r>
        </a:p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Distiller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Water Bath / Shaking Water Bath / Oil Bath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Hotplate / Stirrer</a:t>
          </a:r>
        </a:p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Micro Centrifuge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Hotplate / Magnetic Stirrer / Hotplate Stirrer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E75C2D17-C3F0-4E12-83F9-0861980CE61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Dry Block Heater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7A34E3A8-3F8D-4D24-8A83-9055E9E21078}" type="parTrans" cxnId="{77A1C0A9-93B1-4692-9CB2-B34847DFD273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D4C9FB72-1127-4433-8EEC-9A1169C3DD65}" type="sibTrans" cxnId="{77A1C0A9-93B1-4692-9CB2-B34847DFD273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Oven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General Oven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53F41AFB-CBD7-4F71-B6A9-24E51B36E62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Vacuum Drying Oven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2F5F98D-F4E6-4424-8A05-E8211EF8DCAE}" type="parTrans" cxnId="{753125BC-D6FD-4DCF-BC55-94D9EE79D361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29858EE0-F505-4500-83EB-CC37F538EA5B}" type="sibTrans" cxnId="{753125BC-D6FD-4DCF-BC55-94D9EE79D361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DBE5369B-A466-454C-9B80-9E01C30CF1B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Cooling Refrigerator Bath / Chiller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9FA80C7-C598-4179-81FB-D44A3EC725F6}" type="par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2D6855B8-626E-42AB-977F-160B2D9CE684}" type="sib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A74D8A73-C528-4F83-9B14-FB5BEBD01B6D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Water Still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EF9790FF-1020-4E68-A98D-BCCFE617C77F}" type="parTrans" cxnId="{BA140E99-FF10-4092-950E-1E18D0A90B2F}">
      <dgm:prSet/>
      <dgm:spPr/>
      <dgm:t>
        <a:bodyPr/>
        <a:lstStyle/>
        <a:p>
          <a:pPr latinLnBrk="1"/>
          <a:endParaRPr lang="ko-KR" altLang="en-US"/>
        </a:p>
      </dgm:t>
    </dgm:pt>
    <dgm:pt modelId="{3CA55ED0-A6F9-48C2-A7BB-9E6D0903EC29}" type="sibTrans" cxnId="{BA140E99-FF10-4092-950E-1E18D0A90B2F}">
      <dgm:prSet/>
      <dgm:spPr/>
      <dgm:t>
        <a:bodyPr/>
        <a:lstStyle/>
        <a:p>
          <a:pPr latinLnBrk="1"/>
          <a:endParaRPr lang="ko-KR" altLang="en-US"/>
        </a:p>
      </dgm:t>
    </dgm:pt>
    <dgm:pt modelId="{FEC0779C-0AE2-4499-A765-54FCDA4A2CA3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Micro Centrifuge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EDD7BADF-E2A2-4B62-98F0-3D878BF84684}" type="parTrans" cxnId="{AE216130-2D63-4DC5-9C1D-2BE0D20C2661}">
      <dgm:prSet/>
      <dgm:spPr/>
      <dgm:t>
        <a:bodyPr/>
        <a:lstStyle/>
        <a:p>
          <a:pPr latinLnBrk="1"/>
          <a:endParaRPr lang="ko-KR" altLang="en-US"/>
        </a:p>
      </dgm:t>
    </dgm:pt>
    <dgm:pt modelId="{C5F669EF-B106-4A74-A93A-40DB380CC0FE}" type="sibTrans" cxnId="{AE216130-2D63-4DC5-9C1D-2BE0D20C2661}">
      <dgm:prSet/>
      <dgm:spPr/>
      <dgm:t>
        <a:bodyPr/>
        <a:lstStyle/>
        <a:p>
          <a:pPr latinLnBrk="1"/>
          <a:endParaRPr lang="ko-KR" altLang="en-US"/>
        </a:p>
      </dgm:t>
    </dgm:pt>
    <dgm:pt modelId="{07C4E7FB-1D81-46D2-9A37-1D05C6A128B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Tahoma" pitchFamily="34" charset="0"/>
              <a:cs typeface="Tahoma" pitchFamily="34" charset="0"/>
            </a:rPr>
            <a:t>Incubator</a:t>
          </a:r>
        </a:p>
        <a:p>
          <a:pPr latinLnBrk="1"/>
          <a:r>
            <a:rPr lang="en-US" altLang="ko-KR" dirty="0" smtClean="0">
              <a:latin typeface="Tahoma" pitchFamily="34" charset="0"/>
              <a:cs typeface="Tahoma" pitchFamily="34" charset="0"/>
            </a:rPr>
            <a:t>Shaking Incubator</a:t>
          </a:r>
          <a:endParaRPr lang="ko-KR" altLang="en-US" dirty="0">
            <a:latin typeface="Tahoma" pitchFamily="34" charset="0"/>
            <a:cs typeface="Tahoma" pitchFamily="34" charset="0"/>
          </a:endParaRPr>
        </a:p>
      </dgm:t>
    </dgm:pt>
    <dgm:pt modelId="{2E9BFC94-1B4C-4C6E-B0A0-7A8602DDA4E5}" type="parTrans" cxnId="{365B453A-34E7-4685-A837-2BA7CE28891D}">
      <dgm:prSet/>
      <dgm:spPr/>
      <dgm:t>
        <a:bodyPr/>
        <a:lstStyle/>
        <a:p>
          <a:pPr latinLnBrk="1"/>
          <a:endParaRPr lang="ko-KR" altLang="en-US"/>
        </a:p>
      </dgm:t>
    </dgm:pt>
    <dgm:pt modelId="{32404280-9B6E-4457-AD85-BAF44B8FB3CB}" type="sibTrans" cxnId="{365B453A-34E7-4685-A837-2BA7CE28891D}">
      <dgm:prSet/>
      <dgm:spPr/>
      <dgm:t>
        <a:bodyPr/>
        <a:lstStyle/>
        <a:p>
          <a:pPr latinLnBrk="1"/>
          <a:endParaRPr lang="ko-KR" altLang="en-US"/>
        </a:p>
      </dgm:t>
    </dgm:pt>
    <dgm:pt modelId="{6975F99C-DD35-4D05-A437-54B59716ABE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Tahoma" pitchFamily="34" charset="0"/>
              <a:cs typeface="Tahoma" pitchFamily="34" charset="0"/>
            </a:rPr>
            <a:t>General Incubator</a:t>
          </a:r>
          <a:endParaRPr lang="ko-KR" altLang="en-US" dirty="0">
            <a:latin typeface="Tahoma" pitchFamily="34" charset="0"/>
            <a:cs typeface="Tahoma" pitchFamily="34" charset="0"/>
          </a:endParaRPr>
        </a:p>
      </dgm:t>
    </dgm:pt>
    <dgm:pt modelId="{F4F0009A-65E8-40AC-B550-36D6B3E4A3F6}" type="parTrans" cxnId="{9BAA0323-DA65-4287-ADB5-E9D4167B58B8}">
      <dgm:prSet/>
      <dgm:spPr/>
      <dgm:t>
        <a:bodyPr/>
        <a:lstStyle/>
        <a:p>
          <a:pPr latinLnBrk="1"/>
          <a:endParaRPr lang="ko-KR" altLang="en-US"/>
        </a:p>
      </dgm:t>
    </dgm:pt>
    <dgm:pt modelId="{8E73E27B-D739-4336-A484-ACD13E1C6186}" type="sibTrans" cxnId="{9BAA0323-DA65-4287-ADB5-E9D4167B58B8}">
      <dgm:prSet/>
      <dgm:spPr/>
      <dgm:t>
        <a:bodyPr/>
        <a:lstStyle/>
        <a:p>
          <a:pPr latinLnBrk="1"/>
          <a:endParaRPr lang="ko-KR" altLang="en-US"/>
        </a:p>
      </dgm:t>
    </dgm:pt>
    <dgm:pt modelId="{B3F702F2-AFD6-4D06-8BE8-2037A33CE0B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Tahoma" pitchFamily="34" charset="0"/>
              <a:cs typeface="Tahoma" pitchFamily="34" charset="0"/>
            </a:rPr>
            <a:t>Low Temp. BOD Incubator</a:t>
          </a:r>
          <a:endParaRPr lang="ko-KR" altLang="en-US" dirty="0">
            <a:latin typeface="Tahoma" pitchFamily="34" charset="0"/>
            <a:cs typeface="Tahoma" pitchFamily="34" charset="0"/>
          </a:endParaRPr>
        </a:p>
      </dgm:t>
    </dgm:pt>
    <dgm:pt modelId="{4851193D-435F-4540-AF7B-0B146CDB9115}" type="parTrans" cxnId="{59C1BDE9-0F5C-4585-9BB9-FFCE494E2D20}">
      <dgm:prSet/>
      <dgm:spPr/>
      <dgm:t>
        <a:bodyPr/>
        <a:lstStyle/>
        <a:p>
          <a:pPr latinLnBrk="1"/>
          <a:endParaRPr lang="ko-KR" altLang="en-US"/>
        </a:p>
      </dgm:t>
    </dgm:pt>
    <dgm:pt modelId="{813F59A3-A5A3-4AA1-B61C-ABE3A6EF1EEA}" type="sibTrans" cxnId="{59C1BDE9-0F5C-4585-9BB9-FFCE494E2D20}">
      <dgm:prSet/>
      <dgm:spPr/>
      <dgm:t>
        <a:bodyPr/>
        <a:lstStyle/>
        <a:p>
          <a:pPr latinLnBrk="1"/>
          <a:endParaRPr lang="ko-KR" altLang="en-US"/>
        </a:p>
      </dgm:t>
    </dgm:pt>
    <dgm:pt modelId="{556EF965-3855-4B0C-8E66-3983C96A0D75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Tahoma" pitchFamily="34" charset="0"/>
              <a:cs typeface="Tahoma" pitchFamily="34" charset="0"/>
            </a:rPr>
            <a:t>Air Jacket CO2 Incubator</a:t>
          </a:r>
          <a:endParaRPr lang="ko-KR" altLang="en-US" dirty="0">
            <a:latin typeface="Tahoma" pitchFamily="34" charset="0"/>
            <a:cs typeface="Tahoma" pitchFamily="34" charset="0"/>
          </a:endParaRPr>
        </a:p>
      </dgm:t>
    </dgm:pt>
    <dgm:pt modelId="{AA2C0AC0-20D4-4834-B4B8-4979DEBCB6CD}" type="parTrans" cxnId="{84AC2A26-7E0A-4E37-8D9C-A40EB3D9DC93}">
      <dgm:prSet/>
      <dgm:spPr/>
      <dgm:t>
        <a:bodyPr/>
        <a:lstStyle/>
        <a:p>
          <a:pPr latinLnBrk="1"/>
          <a:endParaRPr lang="ko-KR" altLang="en-US"/>
        </a:p>
      </dgm:t>
    </dgm:pt>
    <dgm:pt modelId="{9D59BC2F-DEE3-4804-8B85-C02898A76414}" type="sibTrans" cxnId="{84AC2A26-7E0A-4E37-8D9C-A40EB3D9DC93}">
      <dgm:prSet/>
      <dgm:spPr/>
      <dgm:t>
        <a:bodyPr/>
        <a:lstStyle/>
        <a:p>
          <a:pPr latinLnBrk="1"/>
          <a:endParaRPr lang="ko-KR" altLang="en-US"/>
        </a:p>
      </dgm:t>
    </dgm:pt>
    <dgm:pt modelId="{8E9E0E29-FD64-4BC5-A68F-84BCB0ADA066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Tahoma" pitchFamily="34" charset="0"/>
              <a:cs typeface="Tahoma" pitchFamily="34" charset="0"/>
            </a:rPr>
            <a:t>Shaking Incubator</a:t>
          </a:r>
          <a:endParaRPr lang="ko-KR" altLang="en-US" dirty="0">
            <a:latin typeface="Tahoma" pitchFamily="34" charset="0"/>
            <a:cs typeface="Tahoma" pitchFamily="34" charset="0"/>
          </a:endParaRPr>
        </a:p>
      </dgm:t>
    </dgm:pt>
    <dgm:pt modelId="{82C77750-3B3B-4CA4-8D02-F01931BE0A57}" type="parTrans" cxnId="{4C52373E-5B96-48A2-BC92-A45902DB979C}">
      <dgm:prSet/>
      <dgm:spPr/>
      <dgm:t>
        <a:bodyPr/>
        <a:lstStyle/>
        <a:p>
          <a:pPr latinLnBrk="1"/>
          <a:endParaRPr lang="ko-KR" altLang="en-US"/>
        </a:p>
      </dgm:t>
    </dgm:pt>
    <dgm:pt modelId="{43952A14-86E4-4B85-A0EB-494EB2DE093F}" type="sibTrans" cxnId="{4C52373E-5B96-48A2-BC92-A45902DB979C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4" custScaleX="86680" custScaleY="17245" custLinFactNeighborX="710" custLinFactNeighborY="33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4" custScaleX="85375" custScaleY="21964" custLinFactNeighborX="1793" custLinFactNeighborY="50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4" custScaleX="86702" custScaleY="18630" custLinFactNeighborY="156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4" custScaleX="85424" custScaleY="21964" custLinFactNeighborX="1302" custLinFactNeighborY="26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4" custScaleX="86680" custScaleY="2073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4" custScaleX="85437" custScaleY="24405" custLinFactNeighborX="1324" custLinFactNeighborY="52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B2B8F9-AE72-4094-B29B-A1619C7C577A}" type="pres">
      <dgm:prSet presAssocID="{1B20C0D4-69FA-413A-8B6B-FFF47417FF4F}" presName="sp" presStyleCnt="0"/>
      <dgm:spPr/>
    </dgm:pt>
    <dgm:pt modelId="{2FE7FCAA-E4A4-4C08-AED3-F86F2EF6C073}" type="pres">
      <dgm:prSet presAssocID="{07C4E7FB-1D81-46D2-9A37-1D05C6A128B3}" presName="linNode" presStyleCnt="0"/>
      <dgm:spPr/>
    </dgm:pt>
    <dgm:pt modelId="{BE0A0FFF-FF17-4461-97BE-25FA698FF9E6}" type="pres">
      <dgm:prSet presAssocID="{07C4E7FB-1D81-46D2-9A37-1D05C6A128B3}" presName="parentText" presStyleLbl="node1" presStyleIdx="3" presStyleCnt="4" custScaleX="84635" custScaleY="22974" custLinFactNeighborX="176" custLinFactNeighborY="-210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96B6C3-3687-434A-9069-9FA12F2D4A33}" type="pres">
      <dgm:prSet presAssocID="{07C4E7FB-1D81-46D2-9A37-1D05C6A128B3}" presName="descendantText" presStyleLbl="alignAccFollowNode1" presStyleIdx="3" presStyleCnt="4" custScaleX="85409" custScaleY="28164" custLinFactNeighborX="2730" custLinFactNeighborY="-23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33790AB2-0946-4E16-AD62-FDDDD6447CDF}" type="presOf" srcId="{B3F702F2-AFD6-4D06-8BE8-2037A33CE0B3}" destId="{7396B6C3-3687-434A-9069-9FA12F2D4A33}" srcOrd="0" destOrd="1" presId="urn:microsoft.com/office/officeart/2005/8/layout/vList5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77A1C0A9-93B1-4692-9CB2-B34847DFD273}" srcId="{0C11D823-105C-4DF4-815C-58906D0D5112}" destId="{E75C2D17-C3F0-4E12-83F9-0861980CE615}" srcOrd="2" destOrd="0" parTransId="{7A34E3A8-3F8D-4D24-8A83-9055E9E21078}" sibTransId="{D4C9FB72-1127-4433-8EEC-9A1169C3DD65}"/>
    <dgm:cxn modelId="{3EA33883-0F27-4344-8002-372540A81550}" type="presOf" srcId="{FEC0779C-0AE2-4499-A765-54FCDA4A2CA3}" destId="{211FBE3F-8577-430E-86D7-E04169D5D14A}" srcOrd="0" destOrd="1" presId="urn:microsoft.com/office/officeart/2005/8/layout/vList5"/>
    <dgm:cxn modelId="{F73B932A-9131-485E-A3CC-D8EE24A7C6CA}" type="presOf" srcId="{67649D72-60E8-41B8-A8E4-4D7C5A204CF6}" destId="{BA01AD63-C736-4642-B09C-5554194C9576}" srcOrd="0" destOrd="0" presId="urn:microsoft.com/office/officeart/2005/8/layout/vList5"/>
    <dgm:cxn modelId="{B0AEA11A-22C7-4AA1-AE6C-153C43D1BA6A}" type="presOf" srcId="{AFC11A8E-21B9-44A1-82D5-EF93A01849AC}" destId="{211FBE3F-8577-430E-86D7-E04169D5D14A}" srcOrd="0" destOrd="0" presId="urn:microsoft.com/office/officeart/2005/8/layout/vList5"/>
    <dgm:cxn modelId="{9BAA0323-DA65-4287-ADB5-E9D4167B58B8}" srcId="{07C4E7FB-1D81-46D2-9A37-1D05C6A128B3}" destId="{6975F99C-DD35-4D05-A437-54B59716ABE3}" srcOrd="0" destOrd="0" parTransId="{F4F0009A-65E8-40AC-B550-36D6B3E4A3F6}" sibTransId="{8E73E27B-D739-4336-A484-ACD13E1C6186}"/>
    <dgm:cxn modelId="{C2BF0FEE-E103-40C4-BBBD-BC6986224FF3}" type="presOf" srcId="{556EF965-3855-4B0C-8E66-3983C96A0D75}" destId="{7396B6C3-3687-434A-9069-9FA12F2D4A33}" srcOrd="0" destOrd="2" presId="urn:microsoft.com/office/officeart/2005/8/layout/vList5"/>
    <dgm:cxn modelId="{711F1F8E-2518-4FD5-A404-48C963D91551}" type="presOf" srcId="{07C4E7FB-1D81-46D2-9A37-1D05C6A128B3}" destId="{BE0A0FFF-FF17-4461-97BE-25FA698FF9E6}" srcOrd="0" destOrd="0" presId="urn:microsoft.com/office/officeart/2005/8/layout/vList5"/>
    <dgm:cxn modelId="{0AA4B18A-C9D5-4BA8-8441-BA2B3C3223CB}" type="presOf" srcId="{A74D8A73-C528-4F83-9B14-FB5BEBD01B6D}" destId="{BA01AD63-C736-4642-B09C-5554194C9576}" srcOrd="0" destOrd="2" presId="urn:microsoft.com/office/officeart/2005/8/layout/vList5"/>
    <dgm:cxn modelId="{E4FF1063-FE2E-4B6E-9EBC-539887E9B520}" type="presOf" srcId="{7BB44F1E-78A9-447C-9A66-EB5E8CCFBE2D}" destId="{A751B344-2C77-4EE5-892A-FB87C61B1E6B}" srcOrd="0" destOrd="0" presId="urn:microsoft.com/office/officeart/2005/8/layout/vList5"/>
    <dgm:cxn modelId="{A52079C4-63B0-42FA-8AC6-38E6FB5792AB}" type="presOf" srcId="{12EA3539-9F2C-4777-9BFA-9FFD60ACC138}" destId="{DED67BE8-D7B5-411B-844E-6D4EDDD34547}" srcOrd="0" destOrd="0" presId="urn:microsoft.com/office/officeart/2005/8/layout/vList5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BA140E99-FF10-4092-950E-1E18D0A90B2F}" srcId="{5C621741-3548-44DE-BC4D-95F735A23BE5}" destId="{A74D8A73-C528-4F83-9B14-FB5BEBD01B6D}" srcOrd="2" destOrd="0" parTransId="{EF9790FF-1020-4E68-A98D-BCCFE617C77F}" sibTransId="{3CA55ED0-A6F9-48C2-A7BB-9E6D0903EC29}"/>
    <dgm:cxn modelId="{8612E669-3E7E-4BF1-8759-339DA8D7EE1E}" type="presOf" srcId="{53F41AFB-CBD7-4F71-B6A9-24E51B36E625}" destId="{43F7D70F-59CB-4F83-B071-3F9E2FEBDF0B}" srcOrd="0" destOrd="1" presId="urn:microsoft.com/office/officeart/2005/8/layout/vList5"/>
    <dgm:cxn modelId="{84AC2A26-7E0A-4E37-8D9C-A40EB3D9DC93}" srcId="{07C4E7FB-1D81-46D2-9A37-1D05C6A128B3}" destId="{556EF965-3855-4B0C-8E66-3983C96A0D75}" srcOrd="2" destOrd="0" parTransId="{AA2C0AC0-20D4-4834-B4B8-4979DEBCB6CD}" sibTransId="{9D59BC2F-DEE3-4804-8B85-C02898A76414}"/>
    <dgm:cxn modelId="{59C1BDE9-0F5C-4585-9BB9-FFCE494E2D20}" srcId="{07C4E7FB-1D81-46D2-9A37-1D05C6A128B3}" destId="{B3F702F2-AFD6-4D06-8BE8-2037A33CE0B3}" srcOrd="1" destOrd="0" parTransId="{4851193D-435F-4540-AF7B-0B146CDB9115}" sibTransId="{813F59A3-A5A3-4AA1-B61C-ABE3A6EF1EEA}"/>
    <dgm:cxn modelId="{298CB46B-5AD1-491A-A314-36EF1EB09A95}" type="presOf" srcId="{5C621741-3548-44DE-BC4D-95F735A23BE5}" destId="{92C2E5D3-2BCB-4F5E-892D-3CDCE156E194}" srcOrd="0" destOrd="0" presId="urn:microsoft.com/office/officeart/2005/8/layout/vList5"/>
    <dgm:cxn modelId="{753125BC-D6FD-4DCF-BC55-94D9EE79D361}" srcId="{12EA3539-9F2C-4777-9BFA-9FFD60ACC138}" destId="{53F41AFB-CBD7-4F71-B6A9-24E51B36E625}" srcOrd="1" destOrd="0" parTransId="{92F5F98D-F4E6-4424-8A05-E8211EF8DCAE}" sibTransId="{29858EE0-F505-4500-83EB-CC37F538EA5B}"/>
    <dgm:cxn modelId="{365B453A-34E7-4685-A837-2BA7CE28891D}" srcId="{7BB44F1E-78A9-447C-9A66-EB5E8CCFBE2D}" destId="{07C4E7FB-1D81-46D2-9A37-1D05C6A128B3}" srcOrd="3" destOrd="0" parTransId="{2E9BFC94-1B4C-4C6E-B0A0-7A8602DDA4E5}" sibTransId="{32404280-9B6E-4457-AD85-BAF44B8FB3CB}"/>
    <dgm:cxn modelId="{BE0B9D6E-6C7C-443E-AF4A-5B606FBD40CC}" type="presOf" srcId="{6975F99C-DD35-4D05-A437-54B59716ABE3}" destId="{7396B6C3-3687-434A-9069-9FA12F2D4A33}" srcOrd="0" destOrd="0" presId="urn:microsoft.com/office/officeart/2005/8/layout/vList5"/>
    <dgm:cxn modelId="{B67FAFF0-EA53-49F5-B044-007A9FE90DD1}" type="presOf" srcId="{8C9B0A78-5010-472E-89E5-50E1A9D30A61}" destId="{43F7D70F-59CB-4F83-B071-3F9E2FEBDF0B}" srcOrd="0" destOrd="0" presId="urn:microsoft.com/office/officeart/2005/8/layout/vList5"/>
    <dgm:cxn modelId="{0C233153-EECC-4608-A2D4-1E76F03F888A}" srcId="{5C621741-3548-44DE-BC4D-95F735A23BE5}" destId="{DBE5369B-A466-454C-9B80-9E01C30CF1BF}" srcOrd="1" destOrd="0" parTransId="{49FA80C7-C598-4179-81FB-D44A3EC725F6}" sibTransId="{2D6855B8-626E-42AB-977F-160B2D9CE684}"/>
    <dgm:cxn modelId="{1837F63D-99AF-4EC8-8FD8-1D76A73BDD6E}" type="presOf" srcId="{DBE5369B-A466-454C-9B80-9E01C30CF1BF}" destId="{BA01AD63-C736-4642-B09C-5554194C9576}" srcOrd="0" destOrd="1" presId="urn:microsoft.com/office/officeart/2005/8/layout/vList5"/>
    <dgm:cxn modelId="{6706BA67-CB51-4048-A785-A8A79E988EEF}" type="presOf" srcId="{8E9E0E29-FD64-4BC5-A68F-84BCB0ADA066}" destId="{7396B6C3-3687-434A-9069-9FA12F2D4A33}" srcOrd="0" destOrd="3" presId="urn:microsoft.com/office/officeart/2005/8/layout/vList5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AE216130-2D63-4DC5-9C1D-2BE0D20C2661}" srcId="{0C11D823-105C-4DF4-815C-58906D0D5112}" destId="{FEC0779C-0AE2-4499-A765-54FCDA4A2CA3}" srcOrd="1" destOrd="0" parTransId="{EDD7BADF-E2A2-4B62-98F0-3D878BF84684}" sibTransId="{C5F669EF-B106-4A74-A93A-40DB380CC0FE}"/>
    <dgm:cxn modelId="{4C52373E-5B96-48A2-BC92-A45902DB979C}" srcId="{07C4E7FB-1D81-46D2-9A37-1D05C6A128B3}" destId="{8E9E0E29-FD64-4BC5-A68F-84BCB0ADA066}" srcOrd="3" destOrd="0" parTransId="{82C77750-3B3B-4CA4-8D02-F01931BE0A57}" sibTransId="{43952A14-86E4-4B85-A0EB-494EB2DE093F}"/>
    <dgm:cxn modelId="{874B1A51-244A-48EA-8F1A-87484686E4B6}" type="presOf" srcId="{E75C2D17-C3F0-4E12-83F9-0861980CE615}" destId="{211FBE3F-8577-430E-86D7-E04169D5D14A}" srcOrd="0" destOrd="2" presId="urn:microsoft.com/office/officeart/2005/8/layout/vList5"/>
    <dgm:cxn modelId="{7F533C8C-67D7-4B9A-94D3-F63E5C06B033}" type="presOf" srcId="{0C11D823-105C-4DF4-815C-58906D0D5112}" destId="{2C2A6B7C-9CC2-411D-82CA-123DB37E24B9}" srcOrd="0" destOrd="0" presId="urn:microsoft.com/office/officeart/2005/8/layout/vList5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F3199964-B236-480B-BD7F-348A6E5172F2}" type="presParOf" srcId="{A751B344-2C77-4EE5-892A-FB87C61B1E6B}" destId="{A2F82254-D4FE-4162-8948-6BDEF8DD9B98}" srcOrd="0" destOrd="0" presId="urn:microsoft.com/office/officeart/2005/8/layout/vList5"/>
    <dgm:cxn modelId="{559779F8-0BBB-4CB7-A147-24B0A231B430}" type="presParOf" srcId="{A2F82254-D4FE-4162-8948-6BDEF8DD9B98}" destId="{92C2E5D3-2BCB-4F5E-892D-3CDCE156E194}" srcOrd="0" destOrd="0" presId="urn:microsoft.com/office/officeart/2005/8/layout/vList5"/>
    <dgm:cxn modelId="{E38EA311-AE32-46E8-BAB4-0CD7E9249CEB}" type="presParOf" srcId="{A2F82254-D4FE-4162-8948-6BDEF8DD9B98}" destId="{BA01AD63-C736-4642-B09C-5554194C9576}" srcOrd="1" destOrd="0" presId="urn:microsoft.com/office/officeart/2005/8/layout/vList5"/>
    <dgm:cxn modelId="{796E7342-FA6D-4AFA-982C-6E40C863175D}" type="presParOf" srcId="{A751B344-2C77-4EE5-892A-FB87C61B1E6B}" destId="{089A8262-8419-4B16-A554-696E2754AAB8}" srcOrd="1" destOrd="0" presId="urn:microsoft.com/office/officeart/2005/8/layout/vList5"/>
    <dgm:cxn modelId="{78731FCC-6FC5-4553-BEEF-1D20051CB819}" type="presParOf" srcId="{A751B344-2C77-4EE5-892A-FB87C61B1E6B}" destId="{98650EDB-ADC8-48EC-B874-8A5417B0145E}" srcOrd="2" destOrd="0" presId="urn:microsoft.com/office/officeart/2005/8/layout/vList5"/>
    <dgm:cxn modelId="{094110B1-7EC9-45DD-B2C1-43379228445A}" type="presParOf" srcId="{98650EDB-ADC8-48EC-B874-8A5417B0145E}" destId="{2C2A6B7C-9CC2-411D-82CA-123DB37E24B9}" srcOrd="0" destOrd="0" presId="urn:microsoft.com/office/officeart/2005/8/layout/vList5"/>
    <dgm:cxn modelId="{AA9C4997-ABEB-40E1-BD7A-FA2CFEB28F59}" type="presParOf" srcId="{98650EDB-ADC8-48EC-B874-8A5417B0145E}" destId="{211FBE3F-8577-430E-86D7-E04169D5D14A}" srcOrd="1" destOrd="0" presId="urn:microsoft.com/office/officeart/2005/8/layout/vList5"/>
    <dgm:cxn modelId="{4BF173B8-655A-4527-8842-A2521F10E729}" type="presParOf" srcId="{A751B344-2C77-4EE5-892A-FB87C61B1E6B}" destId="{F77752D2-C6BB-449F-A05B-98DDE2681338}" srcOrd="3" destOrd="0" presId="urn:microsoft.com/office/officeart/2005/8/layout/vList5"/>
    <dgm:cxn modelId="{0E15BC26-D1B7-4665-AF84-B8BAE4C54A01}" type="presParOf" srcId="{A751B344-2C77-4EE5-892A-FB87C61B1E6B}" destId="{262D02B7-6FA6-40A6-BAB4-9FB939F39359}" srcOrd="4" destOrd="0" presId="urn:microsoft.com/office/officeart/2005/8/layout/vList5"/>
    <dgm:cxn modelId="{A3A4311C-00CB-468B-9C83-EA31D803A349}" type="presParOf" srcId="{262D02B7-6FA6-40A6-BAB4-9FB939F39359}" destId="{DED67BE8-D7B5-411B-844E-6D4EDDD34547}" srcOrd="0" destOrd="0" presId="urn:microsoft.com/office/officeart/2005/8/layout/vList5"/>
    <dgm:cxn modelId="{0DD7251E-84F4-4A04-8442-C7E822B10C8A}" type="presParOf" srcId="{262D02B7-6FA6-40A6-BAB4-9FB939F39359}" destId="{43F7D70F-59CB-4F83-B071-3F9E2FEBDF0B}" srcOrd="1" destOrd="0" presId="urn:microsoft.com/office/officeart/2005/8/layout/vList5"/>
    <dgm:cxn modelId="{00D1C1A8-FF4F-46A6-957E-1CDC38E34BF8}" type="presParOf" srcId="{A751B344-2C77-4EE5-892A-FB87C61B1E6B}" destId="{3CB2B8F9-AE72-4094-B29B-A1619C7C577A}" srcOrd="5" destOrd="0" presId="urn:microsoft.com/office/officeart/2005/8/layout/vList5"/>
    <dgm:cxn modelId="{19B3DC41-FCEC-4D91-92E2-108074D0773E}" type="presParOf" srcId="{A751B344-2C77-4EE5-892A-FB87C61B1E6B}" destId="{2FE7FCAA-E4A4-4C08-AED3-F86F2EF6C073}" srcOrd="6" destOrd="0" presId="urn:microsoft.com/office/officeart/2005/8/layout/vList5"/>
    <dgm:cxn modelId="{1DADD84A-5D48-453A-873A-D64431074325}" type="presParOf" srcId="{2FE7FCAA-E4A4-4C08-AED3-F86F2EF6C073}" destId="{BE0A0FFF-FF17-4461-97BE-25FA698FF9E6}" srcOrd="0" destOrd="0" presId="urn:microsoft.com/office/officeart/2005/8/layout/vList5"/>
    <dgm:cxn modelId="{12234D0D-4277-46AD-AAD9-8078A9A2A96C}" type="presParOf" srcId="{2FE7FCAA-E4A4-4C08-AED3-F86F2EF6C073}" destId="{7396B6C3-3687-434A-9069-9FA12F2D4A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800" dirty="0" err="1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랩장비</a:t>
          </a:r>
          <a:r>
            <a:rPr lang="ko-KR" altLang="en-US" sz="18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 사업부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02844F01-B00F-44C2-8ADD-6CA2252A07B7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손경민 팀장               </a:t>
          </a:r>
          <a:r>
            <a:rPr lang="en-US" altLang="ko-KR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010-2505-5131 lab@labtech.co.kr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dirty="0">
            <a:latin typeface="굴림" pitchFamily="50" charset="-127"/>
            <a:ea typeface="굴림" pitchFamily="50" charset="-127"/>
            <a:cs typeface="Tahoma" pitchFamily="34" charset="0"/>
          </a:endParaRPr>
        </a:p>
      </dgm:t>
    </dgm:pt>
    <dgm:pt modelId="{B561DDAB-D530-4BD3-ACFE-1337D9EFD973}" type="sib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33AB820-CDE4-4F47-9E8B-B07E5D3E37D8}" type="par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51CF9C4-D9C7-4495-A5FA-9A2BFC256393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F0AD07-F357-494F-8312-AB7F6630D5C0}" type="pres">
      <dgm:prSet presAssocID="{5C621741-3548-44DE-BC4D-95F735A23BE5}" presName="composite" presStyleCnt="0"/>
      <dgm:spPr/>
    </dgm:pt>
    <dgm:pt modelId="{23ABC07E-3946-4939-B894-3E96F3D9983B}" type="pres">
      <dgm:prSet presAssocID="{5C621741-3548-44DE-BC4D-95F735A23B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43D23D-C899-4E3B-8D61-5F2448AC2762}" type="pres">
      <dgm:prSet presAssocID="{5C621741-3548-44DE-BC4D-95F735A23B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055694-4F8D-4502-BD07-49FEAA886144}" type="presOf" srcId="{7BB44F1E-78A9-447C-9A66-EB5E8CCFBE2D}" destId="{D51CF9C4-D9C7-4495-A5FA-9A2BFC256393}" srcOrd="0" destOrd="0" presId="urn:microsoft.com/office/officeart/2005/8/layout/hList1"/>
    <dgm:cxn modelId="{68B48EA7-27D9-4F30-9500-5A26A5B75F78}" type="presOf" srcId="{02844F01-B00F-44C2-8ADD-6CA2252A07B7}" destId="{6F43D23D-C899-4E3B-8D61-5F2448AC2762}" srcOrd="0" destOrd="0" presId="urn:microsoft.com/office/officeart/2005/8/layout/hList1"/>
    <dgm:cxn modelId="{1C5ADA2C-5CA8-4DAF-B667-2AF3160C4A83}" type="presOf" srcId="{5C621741-3548-44DE-BC4D-95F735A23BE5}" destId="{23ABC07E-3946-4939-B894-3E96F3D9983B}" srcOrd="0" destOrd="0" presId="urn:microsoft.com/office/officeart/2005/8/layout/hList1"/>
    <dgm:cxn modelId="{BECB6F53-5AA4-4A09-B8B3-75E124F1E2D3}" srcId="{5C621741-3548-44DE-BC4D-95F735A23BE5}" destId="{02844F01-B00F-44C2-8ADD-6CA2252A07B7}" srcOrd="0" destOrd="0" parTransId="{D33AB820-CDE4-4F47-9E8B-B07E5D3E37D8}" sibTransId="{B561DDAB-D530-4BD3-ACFE-1337D9EFD973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77D7D7AA-6151-42F4-B51E-A2CAC3EF52B7}" type="presParOf" srcId="{D51CF9C4-D9C7-4495-A5FA-9A2BFC256393}" destId="{48F0AD07-F357-494F-8312-AB7F6630D5C0}" srcOrd="0" destOrd="0" presId="urn:microsoft.com/office/officeart/2005/8/layout/hList1"/>
    <dgm:cxn modelId="{BD08CB65-351D-45D2-8A80-8DB9D642CDD1}" type="presParOf" srcId="{48F0AD07-F357-494F-8312-AB7F6630D5C0}" destId="{23ABC07E-3946-4939-B894-3E96F3D9983B}" srcOrd="0" destOrd="0" presId="urn:microsoft.com/office/officeart/2005/8/layout/hList1"/>
    <dgm:cxn modelId="{34CDBC67-A779-4703-9333-90A517BF8156}" type="presParOf" srcId="{48F0AD07-F357-494F-8312-AB7F6630D5C0}" destId="{6F43D23D-C899-4E3B-8D61-5F2448AC27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800" dirty="0" err="1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냉장냉동챔버</a:t>
          </a:r>
          <a:r>
            <a:rPr lang="ko-KR" altLang="en-US" sz="18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 사업부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1500">
            <a:latin typeface="Tahoma" pitchFamily="34" charset="0"/>
            <a:cs typeface="Tahoma" pitchFamily="34" charset="0"/>
          </a:endParaRPr>
        </a:p>
      </dgm:t>
    </dgm:pt>
    <dgm:pt modelId="{02844F01-B00F-44C2-8ADD-6CA2252A07B7}">
      <dgm:prSet phldrT="[텍스트]" custT="1"/>
      <dgm:spPr/>
      <dgm:t>
        <a:bodyPr/>
        <a:lstStyle/>
        <a:p>
          <a:pPr algn="ctr" latinLnBrk="1">
            <a:lnSpc>
              <a:spcPct val="150000"/>
            </a:lnSpc>
          </a:pP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김영호 팀장                       </a:t>
          </a:r>
          <a:r>
            <a:rPr lang="en-US" altLang="ko-KR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010-4740-7628 ref@labtech.co.kr</a:t>
          </a:r>
          <a:r>
            <a:rPr lang="ko-KR" altLang="en-US" sz="15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dirty="0">
            <a:latin typeface="굴림" pitchFamily="50" charset="-127"/>
            <a:ea typeface="굴림" pitchFamily="50" charset="-127"/>
            <a:cs typeface="Tahoma" pitchFamily="34" charset="0"/>
          </a:endParaRPr>
        </a:p>
      </dgm:t>
    </dgm:pt>
    <dgm:pt modelId="{B561DDAB-D530-4BD3-ACFE-1337D9EFD973}" type="sib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33AB820-CDE4-4F47-9E8B-B07E5D3E37D8}" type="parTrans" cxnId="{BECB6F53-5AA4-4A09-B8B3-75E124F1E2D3}">
      <dgm:prSet/>
      <dgm:spPr/>
      <dgm:t>
        <a:bodyPr/>
        <a:lstStyle/>
        <a:p>
          <a:pPr latinLnBrk="1"/>
          <a:endParaRPr lang="ko-KR" altLang="en-US" sz="1500"/>
        </a:p>
      </dgm:t>
    </dgm:pt>
    <dgm:pt modelId="{D51CF9C4-D9C7-4495-A5FA-9A2BFC256393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F0AD07-F357-494F-8312-AB7F6630D5C0}" type="pres">
      <dgm:prSet presAssocID="{5C621741-3548-44DE-BC4D-95F735A23BE5}" presName="composite" presStyleCnt="0"/>
      <dgm:spPr/>
    </dgm:pt>
    <dgm:pt modelId="{23ABC07E-3946-4939-B894-3E96F3D9983B}" type="pres">
      <dgm:prSet presAssocID="{5C621741-3548-44DE-BC4D-95F735A23BE5}" presName="parTx" presStyleLbl="alignNode1" presStyleIdx="0" presStyleCnt="1" custLinFactNeighborX="-29268" custLinFactNeighborY="-1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43D23D-C899-4E3B-8D61-5F2448AC2762}" type="pres">
      <dgm:prSet presAssocID="{5C621741-3548-44DE-BC4D-95F735A23B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750DAC6-792C-4373-8DDC-55583C4F535D}" type="presOf" srcId="{5C621741-3548-44DE-BC4D-95F735A23BE5}" destId="{23ABC07E-3946-4939-B894-3E96F3D9983B}" srcOrd="0" destOrd="0" presId="urn:microsoft.com/office/officeart/2005/8/layout/hList1"/>
    <dgm:cxn modelId="{5B160844-A5D0-4FDE-908E-9CC631F6D7EE}" type="presOf" srcId="{02844F01-B00F-44C2-8ADD-6CA2252A07B7}" destId="{6F43D23D-C899-4E3B-8D61-5F2448AC2762}" srcOrd="0" destOrd="0" presId="urn:microsoft.com/office/officeart/2005/8/layout/hList1"/>
    <dgm:cxn modelId="{BECB6F53-5AA4-4A09-B8B3-75E124F1E2D3}" srcId="{5C621741-3548-44DE-BC4D-95F735A23BE5}" destId="{02844F01-B00F-44C2-8ADD-6CA2252A07B7}" srcOrd="0" destOrd="0" parTransId="{D33AB820-CDE4-4F47-9E8B-B07E5D3E37D8}" sibTransId="{B561DDAB-D530-4BD3-ACFE-1337D9EFD973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BFC77117-06C9-46FE-95DB-7758D955D0B5}" type="presOf" srcId="{7BB44F1E-78A9-447C-9A66-EB5E8CCFBE2D}" destId="{D51CF9C4-D9C7-4495-A5FA-9A2BFC256393}" srcOrd="0" destOrd="0" presId="urn:microsoft.com/office/officeart/2005/8/layout/hList1"/>
    <dgm:cxn modelId="{9C50D62A-EB9A-4C6E-B279-95514D408D7A}" type="presParOf" srcId="{D51CF9C4-D9C7-4495-A5FA-9A2BFC256393}" destId="{48F0AD07-F357-494F-8312-AB7F6630D5C0}" srcOrd="0" destOrd="0" presId="urn:microsoft.com/office/officeart/2005/8/layout/hList1"/>
    <dgm:cxn modelId="{C100873D-D40F-459E-8E16-E5A5894BC0D3}" type="presParOf" srcId="{48F0AD07-F357-494F-8312-AB7F6630D5C0}" destId="{23ABC07E-3946-4939-B894-3E96F3D9983B}" srcOrd="0" destOrd="0" presId="urn:microsoft.com/office/officeart/2005/8/layout/hList1"/>
    <dgm:cxn modelId="{00AD87C7-737A-4495-9777-8BC1A269B764}" type="presParOf" srcId="{48F0AD07-F357-494F-8312-AB7F6630D5C0}" destId="{6F43D23D-C899-4E3B-8D61-5F2448AC27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랩장비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8D11CA0-B502-40EF-BEBA-9A1F0F39821E}" type="presOf" srcId="{654CF00B-E5C5-459A-88FB-0EFD9D8CF562}" destId="{1ABDA934-5AE8-464B-95BE-0620B1CE235A}" srcOrd="0" destOrd="0" presId="urn:microsoft.com/office/officeart/2005/8/layout/vList2"/>
    <dgm:cxn modelId="{0E349862-C9E6-4F6C-B815-519654E24E4B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76F6A514-78C1-41AF-BBAD-7F13A9E4F94F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Forced Convection Oven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Up to 250’C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Glass Baking Oven</a:t>
          </a: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Ideal for Baking of Glass and any kinds of Sheets or Plates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Cart Oven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With Heavy Duty Movable Carts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E184C46-3CE2-495E-9B09-828A830DB2D0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Cure and Inert Oven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B826E60B-42C7-4378-832C-3A6050165AC5}" type="parTrans" cxnId="{513B9E6B-744B-4DD0-94CB-F539AD36524F}">
      <dgm:prSet/>
      <dgm:spPr/>
      <dgm:t>
        <a:bodyPr/>
        <a:lstStyle/>
        <a:p>
          <a:pPr latinLnBrk="1"/>
          <a:endParaRPr lang="ko-KR" altLang="en-US"/>
        </a:p>
      </dgm:t>
    </dgm:pt>
    <dgm:pt modelId="{8D12B211-6240-4AF3-BB70-ED28F18534A2}" type="sibTrans" cxnId="{513B9E6B-744B-4DD0-94CB-F539AD36524F}">
      <dgm:prSet/>
      <dgm:spPr/>
      <dgm:t>
        <a:bodyPr/>
        <a:lstStyle/>
        <a:p>
          <a:pPr latinLnBrk="1"/>
          <a:endParaRPr lang="ko-KR" altLang="en-US"/>
        </a:p>
      </dgm:t>
    </dgm:pt>
    <dgm:pt modelId="{B1D4BC0D-2F6E-4C8F-B163-FF435096D58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Cure for Manufacturing process of BGA/CSP Flip Chip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00D1A64D-0E1C-4849-99A5-3FC646E9F7F7}" type="parTrans" cxnId="{57CCB0B5-28E2-40B6-9283-5AC77344F647}">
      <dgm:prSet/>
      <dgm:spPr/>
      <dgm:t>
        <a:bodyPr/>
        <a:lstStyle/>
        <a:p>
          <a:pPr latinLnBrk="1"/>
          <a:endParaRPr lang="ko-KR" altLang="en-US"/>
        </a:p>
      </dgm:t>
    </dgm:pt>
    <dgm:pt modelId="{18EA0C84-AE51-4E36-A70F-EC1DEB2B8E10}" type="sibTrans" cxnId="{57CCB0B5-28E2-40B6-9283-5AC77344F647}">
      <dgm:prSet/>
      <dgm:spPr/>
      <dgm:t>
        <a:bodyPr/>
        <a:lstStyle/>
        <a:p>
          <a:pPr latinLnBrk="1"/>
          <a:endParaRPr lang="ko-KR" altLang="en-US"/>
        </a:p>
      </dgm:t>
    </dgm:pt>
    <dgm:pt modelId="{DBE5369B-A466-454C-9B80-9E01C30CF1B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Up to 1400L Capacity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9FA80C7-C598-4179-81FB-D44A3EC725F6}" type="par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2D6855B8-626E-42AB-977F-160B2D9CE684}" type="sib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8C3F76A1-8C27-4B27-A0C3-8BCDFEA35AA6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Clean Air Oven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FFDEA03C-8081-4E8D-A914-C58FBD2FF0FB}" type="parTrans" cxnId="{28E85468-B9CE-41C2-8EB2-FFA51632EF95}">
      <dgm:prSet/>
      <dgm:spPr/>
      <dgm:t>
        <a:bodyPr/>
        <a:lstStyle/>
        <a:p>
          <a:pPr latinLnBrk="1"/>
          <a:endParaRPr lang="ko-KR" altLang="en-US"/>
        </a:p>
      </dgm:t>
    </dgm:pt>
    <dgm:pt modelId="{C968AD5F-9213-452A-A5A1-123A70B71805}" type="sibTrans" cxnId="{28E85468-B9CE-41C2-8EB2-FFA51632EF95}">
      <dgm:prSet/>
      <dgm:spPr/>
      <dgm:t>
        <a:bodyPr/>
        <a:lstStyle/>
        <a:p>
          <a:pPr latinLnBrk="1"/>
          <a:endParaRPr lang="ko-KR" altLang="en-US"/>
        </a:p>
      </dgm:t>
    </dgm:pt>
    <dgm:pt modelId="{4FE888C9-0567-4CB8-B64D-D92FB046A1E2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Class 100 Hi-Clean Oven (up to 200’C)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7A924775-11E5-4043-A923-F31116EF8523}" type="parTrans" cxnId="{79CB7704-D9E2-4EE1-989A-877FF4308DBD}">
      <dgm:prSet/>
      <dgm:spPr/>
      <dgm:t>
        <a:bodyPr/>
        <a:lstStyle/>
        <a:p>
          <a:pPr latinLnBrk="1"/>
          <a:endParaRPr lang="ko-KR" altLang="en-US"/>
        </a:p>
      </dgm:t>
    </dgm:pt>
    <dgm:pt modelId="{6E1624EB-267E-4A06-989A-C68ED97FF0C3}" type="sibTrans" cxnId="{79CB7704-D9E2-4EE1-989A-877FF4308DBD}">
      <dgm:prSet/>
      <dgm:spPr/>
      <dgm:t>
        <a:bodyPr/>
        <a:lstStyle/>
        <a:p>
          <a:pPr latinLnBrk="1"/>
          <a:endParaRPr lang="ko-KR" altLang="en-US"/>
        </a:p>
      </dgm:t>
    </dgm:pt>
    <dgm:pt modelId="{2FDFC95B-2612-4CB3-95B2-E065FFF51CCA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Jumbo Vacuum         Drying Oven</a:t>
          </a:r>
        </a:p>
      </dgm:t>
    </dgm:pt>
    <dgm:pt modelId="{EA170904-1A9B-46E7-B428-56EA65B12842}" type="parTrans" cxnId="{D23A3336-07D0-45CB-A853-A3E4B88CA796}">
      <dgm:prSet/>
      <dgm:spPr/>
      <dgm:t>
        <a:bodyPr/>
        <a:lstStyle/>
        <a:p>
          <a:pPr latinLnBrk="1"/>
          <a:endParaRPr lang="ko-KR" altLang="en-US"/>
        </a:p>
      </dgm:t>
    </dgm:pt>
    <dgm:pt modelId="{BD583DD0-5532-48C9-9BE2-7C6B48FF27D8}" type="sibTrans" cxnId="{D23A3336-07D0-45CB-A853-A3E4B88CA796}">
      <dgm:prSet/>
      <dgm:spPr/>
      <dgm:t>
        <a:bodyPr/>
        <a:lstStyle/>
        <a:p>
          <a:pPr latinLnBrk="1"/>
          <a:endParaRPr lang="ko-KR" altLang="en-US"/>
        </a:p>
      </dgm:t>
    </dgm:pt>
    <dgm:pt modelId="{7A5FF960-6AF6-4CCF-B25C-34313E03548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10 to 760 </a:t>
          </a:r>
          <a:r>
            <a:rPr lang="en-US" altLang="ko-KR" sz="1400" dirty="0" err="1" smtClean="0">
              <a:latin typeface="Tahoma" pitchFamily="34" charset="0"/>
              <a:cs typeface="Tahoma" pitchFamily="34" charset="0"/>
            </a:rPr>
            <a:t>Torr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E5084118-3557-4D65-A4AA-993E83DACE04}" type="parTrans" cxnId="{49A2DC56-57A3-4CCB-8DDA-6D9492419396}">
      <dgm:prSet/>
      <dgm:spPr/>
      <dgm:t>
        <a:bodyPr/>
        <a:lstStyle/>
        <a:p>
          <a:pPr latinLnBrk="1"/>
          <a:endParaRPr lang="ko-KR" altLang="en-US"/>
        </a:p>
      </dgm:t>
    </dgm:pt>
    <dgm:pt modelId="{15259A6D-D255-4342-AE95-8A50D848B808}" type="sibTrans" cxnId="{49A2DC56-57A3-4CCB-8DDA-6D9492419396}">
      <dgm:prSet/>
      <dgm:spPr/>
      <dgm:t>
        <a:bodyPr/>
        <a:lstStyle/>
        <a:p>
          <a:pPr latinLnBrk="1"/>
          <a:endParaRPr lang="ko-KR" altLang="en-US"/>
        </a:p>
      </dgm:t>
    </dgm:pt>
    <dgm:pt modelId="{E0B54597-1448-440A-B183-7167DD7B40A3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Aging Test Oven</a:t>
          </a:r>
        </a:p>
      </dgm:t>
    </dgm:pt>
    <dgm:pt modelId="{250F0DC9-2B7E-4F67-9B3B-AB8E76C21484}" type="parTrans" cxnId="{7570852A-E5AA-4EBA-801C-33953F8EE4B1}">
      <dgm:prSet/>
      <dgm:spPr/>
      <dgm:t>
        <a:bodyPr/>
        <a:lstStyle/>
        <a:p>
          <a:pPr latinLnBrk="1"/>
          <a:endParaRPr lang="ko-KR" altLang="en-US"/>
        </a:p>
      </dgm:t>
    </dgm:pt>
    <dgm:pt modelId="{FA23B6B8-011D-4D6E-A9BE-CED08A73354B}" type="sibTrans" cxnId="{7570852A-E5AA-4EBA-801C-33953F8EE4B1}">
      <dgm:prSet/>
      <dgm:spPr/>
      <dgm:t>
        <a:bodyPr/>
        <a:lstStyle/>
        <a:p>
          <a:pPr latinLnBrk="1"/>
          <a:endParaRPr lang="ko-KR" altLang="en-US"/>
        </a:p>
      </dgm:t>
    </dgm:pt>
    <dgm:pt modelId="{FFBF2F5B-D312-47E1-A1BE-20EB87036F8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Up to 250’C / 350’C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6F0FD01B-ECF4-432A-961C-210CE6237D88}" type="parTrans" cxnId="{9DF7954F-2162-4CB6-BF76-836701EB1866}">
      <dgm:prSet/>
      <dgm:spPr/>
      <dgm:t>
        <a:bodyPr/>
        <a:lstStyle/>
        <a:p>
          <a:pPr latinLnBrk="1"/>
          <a:endParaRPr lang="ko-KR" altLang="en-US"/>
        </a:p>
      </dgm:t>
    </dgm:pt>
    <dgm:pt modelId="{F9F4419F-B06C-4E32-A9A9-99D370CA36F8}" type="sibTrans" cxnId="{9DF7954F-2162-4CB6-BF76-836701EB1866}">
      <dgm:prSet/>
      <dgm:spPr/>
      <dgm:t>
        <a:bodyPr/>
        <a:lstStyle/>
        <a:p>
          <a:pPr latinLnBrk="1"/>
          <a:endParaRPr lang="ko-KR" altLang="en-US"/>
        </a:p>
      </dgm:t>
    </dgm:pt>
    <dgm:pt modelId="{046DAE15-B89B-414E-B0FD-4337104A544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Adjustable Air Vent System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24804DC9-8D14-42D9-8676-705B3A12D753}" type="parTrans" cxnId="{C5C7E2AD-C744-4D90-A034-232F14C85639}">
      <dgm:prSet/>
      <dgm:spPr/>
      <dgm:t>
        <a:bodyPr/>
        <a:lstStyle/>
        <a:p>
          <a:pPr latinLnBrk="1"/>
          <a:endParaRPr lang="ko-KR" altLang="en-US"/>
        </a:p>
      </dgm:t>
    </dgm:pt>
    <dgm:pt modelId="{897ABF97-68D6-415C-B7A6-0D8BF6E3E110}" type="sibTrans" cxnId="{C5C7E2AD-C744-4D90-A034-232F14C85639}">
      <dgm:prSet/>
      <dgm:spPr/>
      <dgm:t>
        <a:bodyPr/>
        <a:lstStyle/>
        <a:p>
          <a:pPr latinLnBrk="1"/>
          <a:endParaRPr lang="ko-KR" altLang="en-US"/>
        </a:p>
      </dgm:t>
    </dgm:pt>
    <dgm:pt modelId="{5347F1D7-89E8-487B-B3B5-22E695B2390A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Built-in Removable Geared Rotator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03B98DB7-F390-4821-9E76-AA759E8B337F}" type="parTrans" cxnId="{5C6A3CC8-5EB7-467C-8DDE-CAA596C29B29}">
      <dgm:prSet/>
      <dgm:spPr/>
      <dgm:t>
        <a:bodyPr/>
        <a:lstStyle/>
        <a:p>
          <a:pPr latinLnBrk="1"/>
          <a:endParaRPr lang="ko-KR" altLang="en-US"/>
        </a:p>
      </dgm:t>
    </dgm:pt>
    <dgm:pt modelId="{ABD1FC62-EDD4-48E1-864D-968BE400EDDC}" type="sibTrans" cxnId="{5C6A3CC8-5EB7-467C-8DDE-CAA596C29B29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7" custScaleY="7180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7" custScaleX="76377" custScaleY="759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7" custScaleY="50816" custLinFactNeighborY="-332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7" custScaleX="77063" custScaleY="49847" custLinFactNeighborY="-58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7" custScaleY="30929" custLinFactNeighborY="-294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7" custScaleX="77064" custScaleY="31328" custLinFactNeighborY="-75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2F7BA-3EC6-4451-9FB1-BCA709C02EAD}" type="pres">
      <dgm:prSet presAssocID="{1B20C0D4-69FA-413A-8B6B-FFF47417FF4F}" presName="sp" presStyleCnt="0"/>
      <dgm:spPr/>
    </dgm:pt>
    <dgm:pt modelId="{45AF49D6-C1F9-434C-87E8-C4BE0430BBB3}" type="pres">
      <dgm:prSet presAssocID="{AE184C46-3CE2-495E-9B09-828A830DB2D0}" presName="linNode" presStyleCnt="0"/>
      <dgm:spPr/>
    </dgm:pt>
    <dgm:pt modelId="{6FDE241D-B541-4CB8-A8B0-48168D6736E2}" type="pres">
      <dgm:prSet presAssocID="{AE184C46-3CE2-495E-9B09-828A830DB2D0}" presName="parentText" presStyleLbl="node1" presStyleIdx="3" presStyleCnt="7" custScaleY="33037" custLinFactNeighborY="-466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FA598F-6787-4563-A577-5FC142D341E9}" type="pres">
      <dgm:prSet presAssocID="{AE184C46-3CE2-495E-9B09-828A830DB2D0}" presName="descendantText" presStyleLbl="alignAccFollowNode1" presStyleIdx="3" presStyleCnt="7" custScaleX="95757" custScaleY="28960" custLinFactNeighborY="-96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3C1C12-0D28-4ABB-93DF-A9781DCC6AF8}" type="pres">
      <dgm:prSet presAssocID="{8D12B211-6240-4AF3-BB70-ED28F18534A2}" presName="sp" presStyleCnt="0"/>
      <dgm:spPr/>
    </dgm:pt>
    <dgm:pt modelId="{62322E31-922C-4DAA-B4CF-C9F9DC3B5834}" type="pres">
      <dgm:prSet presAssocID="{8C3F76A1-8C27-4B27-A0C3-8BCDFEA35AA6}" presName="linNode" presStyleCnt="0"/>
      <dgm:spPr/>
    </dgm:pt>
    <dgm:pt modelId="{53E977D5-C6A9-4131-ACA1-65955EA0D29B}" type="pres">
      <dgm:prSet presAssocID="{8C3F76A1-8C27-4B27-A0C3-8BCDFEA35AA6}" presName="parentText" presStyleLbl="node1" presStyleIdx="4" presStyleCnt="7" custScaleY="33385" custLinFactNeighborY="-687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1AE937-9D08-46A2-8E2D-7E6C50B60AAE}" type="pres">
      <dgm:prSet presAssocID="{8C3F76A1-8C27-4B27-A0C3-8BCDFEA35AA6}" presName="descendantText" presStyleLbl="alignAccFollowNode1" presStyleIdx="4" presStyleCnt="7" custScaleX="77065" custScaleY="28960" custLinFactNeighborY="-53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F22E26-FB52-4992-B849-19A8E458A185}" type="pres">
      <dgm:prSet presAssocID="{C968AD5F-9213-452A-A5A1-123A70B71805}" presName="sp" presStyleCnt="0"/>
      <dgm:spPr/>
    </dgm:pt>
    <dgm:pt modelId="{50F44974-FD2C-4DE5-ACBE-DC82D6912C06}" type="pres">
      <dgm:prSet presAssocID="{2FDFC95B-2612-4CB3-95B2-E065FFF51CCA}" presName="linNode" presStyleCnt="0"/>
      <dgm:spPr/>
    </dgm:pt>
    <dgm:pt modelId="{8085E38D-F599-48D5-B057-5F37B0293A78}" type="pres">
      <dgm:prSet presAssocID="{2FDFC95B-2612-4CB3-95B2-E065FFF51CCA}" presName="parentText" presStyleLbl="node1" presStyleIdx="5" presStyleCnt="7" custScaleY="50294" custLinFactNeighborY="-510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61E620-8E78-4CB8-B5C1-015109DC5BBF}" type="pres">
      <dgm:prSet presAssocID="{2FDFC95B-2612-4CB3-95B2-E065FFF51CCA}" presName="descendantText" presStyleLbl="alignAccFollowNode1" presStyleIdx="5" presStyleCnt="7" custScaleX="77063" custScaleY="33133" custLinFactNeighborY="-44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1B4ADB-338E-4419-99AE-9F0EAD5B6ED6}" type="pres">
      <dgm:prSet presAssocID="{BD583DD0-5532-48C9-9BE2-7C6B48FF27D8}" presName="sp" presStyleCnt="0"/>
      <dgm:spPr/>
    </dgm:pt>
    <dgm:pt modelId="{D6D8BCAE-599C-432E-99A7-742A244E40EF}" type="pres">
      <dgm:prSet presAssocID="{E0B54597-1448-440A-B183-7167DD7B40A3}" presName="linNode" presStyleCnt="0"/>
      <dgm:spPr/>
    </dgm:pt>
    <dgm:pt modelId="{18099F4B-792B-4C42-97D9-1D86CC7CFF1A}" type="pres">
      <dgm:prSet presAssocID="{E0B54597-1448-440A-B183-7167DD7B40A3}" presName="parentText" presStyleLbl="node1" presStyleIdx="6" presStyleCnt="7" custScaleY="57134" custLinFactNeighborY="-498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C31FB1-87B5-401D-8F83-4C0D380FDE73}" type="pres">
      <dgm:prSet presAssocID="{E0B54597-1448-440A-B183-7167DD7B40A3}" presName="descendantText" presStyleLbl="alignAccFollowNode1" presStyleIdx="6" presStyleCnt="7" custScaleX="67088" custScaleY="70515" custLinFactNeighborY="-659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FC1DCBB-6B96-4064-BD90-37E046DC4BE7}" type="presOf" srcId="{67649D72-60E8-41B8-A8E4-4D7C5A204CF6}" destId="{BA01AD63-C736-4642-B09C-5554194C9576}" srcOrd="0" destOrd="0" presId="urn:microsoft.com/office/officeart/2005/8/layout/vList5"/>
    <dgm:cxn modelId="{5C6A3CC8-5EB7-467C-8DDE-CAA596C29B29}" srcId="{E0B54597-1448-440A-B183-7167DD7B40A3}" destId="{5347F1D7-89E8-487B-B3B5-22E695B2390A}" srcOrd="2" destOrd="0" parTransId="{03B98DB7-F390-4821-9E76-AA759E8B337F}" sibTransId="{ABD1FC62-EDD4-48E1-864D-968BE400EDDC}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ABBD5920-8EE4-4934-A2AC-8E32703BB123}" type="presOf" srcId="{2FDFC95B-2612-4CB3-95B2-E065FFF51CCA}" destId="{8085E38D-F599-48D5-B057-5F37B0293A78}" srcOrd="0" destOrd="0" presId="urn:microsoft.com/office/officeart/2005/8/layout/vList5"/>
    <dgm:cxn modelId="{5E2002F6-6C77-4A8C-835F-83A05C03F023}" type="presOf" srcId="{E0B54597-1448-440A-B183-7167DD7B40A3}" destId="{18099F4B-792B-4C42-97D9-1D86CC7CFF1A}" srcOrd="0" destOrd="0" presId="urn:microsoft.com/office/officeart/2005/8/layout/vList5"/>
    <dgm:cxn modelId="{580A69E5-F84B-4915-90D2-678E9E37F314}" type="presOf" srcId="{AFC11A8E-21B9-44A1-82D5-EF93A01849AC}" destId="{211FBE3F-8577-430E-86D7-E04169D5D14A}" srcOrd="0" destOrd="0" presId="urn:microsoft.com/office/officeart/2005/8/layout/vList5"/>
    <dgm:cxn modelId="{A5E769D3-639B-48EF-AFA1-0EFC32539529}" type="presOf" srcId="{AE184C46-3CE2-495E-9B09-828A830DB2D0}" destId="{6FDE241D-B541-4CB8-A8B0-48168D6736E2}" srcOrd="0" destOrd="0" presId="urn:microsoft.com/office/officeart/2005/8/layout/vList5"/>
    <dgm:cxn modelId="{7C219AC3-FD7A-40D6-9EA6-0B8D421B6499}" type="presOf" srcId="{5C621741-3548-44DE-BC4D-95F735A23BE5}" destId="{92C2E5D3-2BCB-4F5E-892D-3CDCE156E194}" srcOrd="0" destOrd="0" presId="urn:microsoft.com/office/officeart/2005/8/layout/vList5"/>
    <dgm:cxn modelId="{49A2DC56-57A3-4CCB-8DDA-6D9492419396}" srcId="{2FDFC95B-2612-4CB3-95B2-E065FFF51CCA}" destId="{7A5FF960-6AF6-4CCF-B25C-34313E035485}" srcOrd="0" destOrd="0" parTransId="{E5084118-3557-4D65-A4AA-993E83DACE04}" sibTransId="{15259A6D-D255-4342-AE95-8A50D848B808}"/>
    <dgm:cxn modelId="{8C8DDB0F-BD01-46AE-941D-8F94DA178369}" type="presOf" srcId="{0C11D823-105C-4DF4-815C-58906D0D5112}" destId="{2C2A6B7C-9CC2-411D-82CA-123DB37E24B9}" srcOrd="0" destOrd="0" presId="urn:microsoft.com/office/officeart/2005/8/layout/vList5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57CCB0B5-28E2-40B6-9283-5AC77344F647}" srcId="{AE184C46-3CE2-495E-9B09-828A830DB2D0}" destId="{B1D4BC0D-2F6E-4C8F-B163-FF435096D585}" srcOrd="0" destOrd="0" parTransId="{00D1A64D-0E1C-4849-99A5-3FC646E9F7F7}" sibTransId="{18EA0C84-AE51-4E36-A70F-EC1DEB2B8E10}"/>
    <dgm:cxn modelId="{C1F21C03-F3C3-47B7-8DDB-3D0608F4935E}" type="presOf" srcId="{7BB44F1E-78A9-447C-9A66-EB5E8CCFBE2D}" destId="{A751B344-2C77-4EE5-892A-FB87C61B1E6B}" srcOrd="0" destOrd="0" presId="urn:microsoft.com/office/officeart/2005/8/layout/vList5"/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AD725FBE-BD18-4B50-B918-9498C8FBDFE9}" type="presOf" srcId="{FFBF2F5B-D312-47E1-A1BE-20EB87036F85}" destId="{0DC31FB1-87B5-401D-8F83-4C0D380FDE73}" srcOrd="0" destOrd="0" presId="urn:microsoft.com/office/officeart/2005/8/layout/vList5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7570852A-E5AA-4EBA-801C-33953F8EE4B1}" srcId="{7BB44F1E-78A9-447C-9A66-EB5E8CCFBE2D}" destId="{E0B54597-1448-440A-B183-7167DD7B40A3}" srcOrd="6" destOrd="0" parTransId="{250F0DC9-2B7E-4F67-9B3B-AB8E76C21484}" sibTransId="{FA23B6B8-011D-4D6E-A9BE-CED08A73354B}"/>
    <dgm:cxn modelId="{28E85468-B9CE-41C2-8EB2-FFA51632EF95}" srcId="{7BB44F1E-78A9-447C-9A66-EB5E8CCFBE2D}" destId="{8C3F76A1-8C27-4B27-A0C3-8BCDFEA35AA6}" srcOrd="4" destOrd="0" parTransId="{FFDEA03C-8081-4E8D-A914-C58FBD2FF0FB}" sibTransId="{C968AD5F-9213-452A-A5A1-123A70B71805}"/>
    <dgm:cxn modelId="{85C32421-F7E0-4503-A511-F8334F782BAC}" type="presOf" srcId="{B1D4BC0D-2F6E-4C8F-B163-FF435096D585}" destId="{62FA598F-6787-4563-A577-5FC142D341E9}" srcOrd="0" destOrd="0" presId="urn:microsoft.com/office/officeart/2005/8/layout/vList5"/>
    <dgm:cxn modelId="{513B9E6B-744B-4DD0-94CB-F539AD36524F}" srcId="{7BB44F1E-78A9-447C-9A66-EB5E8CCFBE2D}" destId="{AE184C46-3CE2-495E-9B09-828A830DB2D0}" srcOrd="3" destOrd="0" parTransId="{B826E60B-42C7-4378-832C-3A6050165AC5}" sibTransId="{8D12B211-6240-4AF3-BB70-ED28F18534A2}"/>
    <dgm:cxn modelId="{0C233153-EECC-4608-A2D4-1E76F03F888A}" srcId="{5C621741-3548-44DE-BC4D-95F735A23BE5}" destId="{DBE5369B-A466-454C-9B80-9E01C30CF1BF}" srcOrd="1" destOrd="0" parTransId="{49FA80C7-C598-4179-81FB-D44A3EC725F6}" sibTransId="{2D6855B8-626E-42AB-977F-160B2D9CE684}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8C7E3EDE-C6A7-4E6F-827E-1D0030020DC6}" type="presOf" srcId="{8C9B0A78-5010-472E-89E5-50E1A9D30A61}" destId="{43F7D70F-59CB-4F83-B071-3F9E2FEBDF0B}" srcOrd="0" destOrd="0" presId="urn:microsoft.com/office/officeart/2005/8/layout/vList5"/>
    <dgm:cxn modelId="{9DF7954F-2162-4CB6-BF76-836701EB1866}" srcId="{E0B54597-1448-440A-B183-7167DD7B40A3}" destId="{FFBF2F5B-D312-47E1-A1BE-20EB87036F85}" srcOrd="0" destOrd="0" parTransId="{6F0FD01B-ECF4-432A-961C-210CE6237D88}" sibTransId="{F9F4419F-B06C-4E32-A9A9-99D370CA36F8}"/>
    <dgm:cxn modelId="{D23A3336-07D0-45CB-A853-A3E4B88CA796}" srcId="{7BB44F1E-78A9-447C-9A66-EB5E8CCFBE2D}" destId="{2FDFC95B-2612-4CB3-95B2-E065FFF51CCA}" srcOrd="5" destOrd="0" parTransId="{EA170904-1A9B-46E7-B428-56EA65B12842}" sibTransId="{BD583DD0-5532-48C9-9BE2-7C6B48FF27D8}"/>
    <dgm:cxn modelId="{2B69909A-174B-4420-8152-E39F2F16BFBA}" type="presOf" srcId="{12EA3539-9F2C-4777-9BFA-9FFD60ACC138}" destId="{DED67BE8-D7B5-411B-844E-6D4EDDD34547}" srcOrd="0" destOrd="0" presId="urn:microsoft.com/office/officeart/2005/8/layout/vList5"/>
    <dgm:cxn modelId="{6DD7F09A-9257-476B-8DAD-F0827D69690A}" type="presOf" srcId="{7A5FF960-6AF6-4CCF-B25C-34313E035485}" destId="{1661E620-8E78-4CB8-B5C1-015109DC5BBF}" srcOrd="0" destOrd="0" presId="urn:microsoft.com/office/officeart/2005/8/layout/vList5"/>
    <dgm:cxn modelId="{79CB7704-D9E2-4EE1-989A-877FF4308DBD}" srcId="{8C3F76A1-8C27-4B27-A0C3-8BCDFEA35AA6}" destId="{4FE888C9-0567-4CB8-B64D-D92FB046A1E2}" srcOrd="0" destOrd="0" parTransId="{7A924775-11E5-4043-A923-F31116EF8523}" sibTransId="{6E1624EB-267E-4A06-989A-C68ED97FF0C3}"/>
    <dgm:cxn modelId="{3995D22F-9789-4ECE-9554-5F488EF06296}" type="presOf" srcId="{8C3F76A1-8C27-4B27-A0C3-8BCDFEA35AA6}" destId="{53E977D5-C6A9-4131-ACA1-65955EA0D29B}" srcOrd="0" destOrd="0" presId="urn:microsoft.com/office/officeart/2005/8/layout/vList5"/>
    <dgm:cxn modelId="{CD64BAC9-C173-4017-A3EF-D3CDD62049B3}" type="presOf" srcId="{4FE888C9-0567-4CB8-B64D-D92FB046A1E2}" destId="{EA1AE937-9D08-46A2-8E2D-7E6C50B60AAE}" srcOrd="0" destOrd="0" presId="urn:microsoft.com/office/officeart/2005/8/layout/vList5"/>
    <dgm:cxn modelId="{EBA78E18-D340-4719-AD4C-517B448A9808}" type="presOf" srcId="{046DAE15-B89B-414E-B0FD-4337104A5445}" destId="{0DC31FB1-87B5-401D-8F83-4C0D380FDE73}" srcOrd="0" destOrd="1" presId="urn:microsoft.com/office/officeart/2005/8/layout/vList5"/>
    <dgm:cxn modelId="{3C504FA1-73BB-4F62-82C1-A0C4FDA9BE8A}" type="presOf" srcId="{DBE5369B-A466-454C-9B80-9E01C30CF1BF}" destId="{BA01AD63-C736-4642-B09C-5554194C9576}" srcOrd="0" destOrd="1" presId="urn:microsoft.com/office/officeart/2005/8/layout/vList5"/>
    <dgm:cxn modelId="{0F15BE4D-2308-405B-BB20-1706788ADB7E}" type="presOf" srcId="{5347F1D7-89E8-487B-B3B5-22E695B2390A}" destId="{0DC31FB1-87B5-401D-8F83-4C0D380FDE73}" srcOrd="0" destOrd="2" presId="urn:microsoft.com/office/officeart/2005/8/layout/vList5"/>
    <dgm:cxn modelId="{C5C7E2AD-C744-4D90-A034-232F14C85639}" srcId="{E0B54597-1448-440A-B183-7167DD7B40A3}" destId="{046DAE15-B89B-414E-B0FD-4337104A5445}" srcOrd="1" destOrd="0" parTransId="{24804DC9-8D14-42D9-8676-705B3A12D753}" sibTransId="{897ABF97-68D6-415C-B7A6-0D8BF6E3E110}"/>
    <dgm:cxn modelId="{A181D4D2-3A20-4DE3-95CD-5FA1D15C8B59}" type="presParOf" srcId="{A751B344-2C77-4EE5-892A-FB87C61B1E6B}" destId="{A2F82254-D4FE-4162-8948-6BDEF8DD9B98}" srcOrd="0" destOrd="0" presId="urn:microsoft.com/office/officeart/2005/8/layout/vList5"/>
    <dgm:cxn modelId="{262711EC-72FC-4DEE-9BE3-5FD39F64DD68}" type="presParOf" srcId="{A2F82254-D4FE-4162-8948-6BDEF8DD9B98}" destId="{92C2E5D3-2BCB-4F5E-892D-3CDCE156E194}" srcOrd="0" destOrd="0" presId="urn:microsoft.com/office/officeart/2005/8/layout/vList5"/>
    <dgm:cxn modelId="{23920C8E-2AF1-4416-8C22-F0B79B7C8450}" type="presParOf" srcId="{A2F82254-D4FE-4162-8948-6BDEF8DD9B98}" destId="{BA01AD63-C736-4642-B09C-5554194C9576}" srcOrd="1" destOrd="0" presId="urn:microsoft.com/office/officeart/2005/8/layout/vList5"/>
    <dgm:cxn modelId="{9B81D730-2ACE-4F60-A670-B10134B7C30E}" type="presParOf" srcId="{A751B344-2C77-4EE5-892A-FB87C61B1E6B}" destId="{089A8262-8419-4B16-A554-696E2754AAB8}" srcOrd="1" destOrd="0" presId="urn:microsoft.com/office/officeart/2005/8/layout/vList5"/>
    <dgm:cxn modelId="{0273295E-1613-4C6D-8122-8ED23AECC21B}" type="presParOf" srcId="{A751B344-2C77-4EE5-892A-FB87C61B1E6B}" destId="{98650EDB-ADC8-48EC-B874-8A5417B0145E}" srcOrd="2" destOrd="0" presId="urn:microsoft.com/office/officeart/2005/8/layout/vList5"/>
    <dgm:cxn modelId="{CFE7860E-1BB7-43E9-AF75-B79D077B4516}" type="presParOf" srcId="{98650EDB-ADC8-48EC-B874-8A5417B0145E}" destId="{2C2A6B7C-9CC2-411D-82CA-123DB37E24B9}" srcOrd="0" destOrd="0" presId="urn:microsoft.com/office/officeart/2005/8/layout/vList5"/>
    <dgm:cxn modelId="{BD11866F-07E8-4F16-91A4-DE1885A3C766}" type="presParOf" srcId="{98650EDB-ADC8-48EC-B874-8A5417B0145E}" destId="{211FBE3F-8577-430E-86D7-E04169D5D14A}" srcOrd="1" destOrd="0" presId="urn:microsoft.com/office/officeart/2005/8/layout/vList5"/>
    <dgm:cxn modelId="{D50B32D7-F492-429C-B8A0-5CDD9088178F}" type="presParOf" srcId="{A751B344-2C77-4EE5-892A-FB87C61B1E6B}" destId="{F77752D2-C6BB-449F-A05B-98DDE2681338}" srcOrd="3" destOrd="0" presId="urn:microsoft.com/office/officeart/2005/8/layout/vList5"/>
    <dgm:cxn modelId="{65AC74B3-3BE7-4A88-BD44-3DD18AE4B762}" type="presParOf" srcId="{A751B344-2C77-4EE5-892A-FB87C61B1E6B}" destId="{262D02B7-6FA6-40A6-BAB4-9FB939F39359}" srcOrd="4" destOrd="0" presId="urn:microsoft.com/office/officeart/2005/8/layout/vList5"/>
    <dgm:cxn modelId="{172F3DDA-5A2D-4A0F-836A-57A4033F55B8}" type="presParOf" srcId="{262D02B7-6FA6-40A6-BAB4-9FB939F39359}" destId="{DED67BE8-D7B5-411B-844E-6D4EDDD34547}" srcOrd="0" destOrd="0" presId="urn:microsoft.com/office/officeart/2005/8/layout/vList5"/>
    <dgm:cxn modelId="{E51CCB4A-771D-4708-A496-4B2F82B555CA}" type="presParOf" srcId="{262D02B7-6FA6-40A6-BAB4-9FB939F39359}" destId="{43F7D70F-59CB-4F83-B071-3F9E2FEBDF0B}" srcOrd="1" destOrd="0" presId="urn:microsoft.com/office/officeart/2005/8/layout/vList5"/>
    <dgm:cxn modelId="{36659C4E-0DA0-4AD6-B3CB-565CF24A398B}" type="presParOf" srcId="{A751B344-2C77-4EE5-892A-FB87C61B1E6B}" destId="{F732F7BA-3EC6-4451-9FB1-BCA709C02EAD}" srcOrd="5" destOrd="0" presId="urn:microsoft.com/office/officeart/2005/8/layout/vList5"/>
    <dgm:cxn modelId="{6F57EE7B-34E2-4279-A745-75F73A41CBAF}" type="presParOf" srcId="{A751B344-2C77-4EE5-892A-FB87C61B1E6B}" destId="{45AF49D6-C1F9-434C-87E8-C4BE0430BBB3}" srcOrd="6" destOrd="0" presId="urn:microsoft.com/office/officeart/2005/8/layout/vList5"/>
    <dgm:cxn modelId="{EFF923D2-AB52-4667-906E-4F1F0D458E19}" type="presParOf" srcId="{45AF49D6-C1F9-434C-87E8-C4BE0430BBB3}" destId="{6FDE241D-B541-4CB8-A8B0-48168D6736E2}" srcOrd="0" destOrd="0" presId="urn:microsoft.com/office/officeart/2005/8/layout/vList5"/>
    <dgm:cxn modelId="{C7C918F2-AF09-4A4E-ACE7-9B7697547E56}" type="presParOf" srcId="{45AF49D6-C1F9-434C-87E8-C4BE0430BBB3}" destId="{62FA598F-6787-4563-A577-5FC142D341E9}" srcOrd="1" destOrd="0" presId="urn:microsoft.com/office/officeart/2005/8/layout/vList5"/>
    <dgm:cxn modelId="{29891FE1-1F74-4C1E-A49E-9D66F99F6960}" type="presParOf" srcId="{A751B344-2C77-4EE5-892A-FB87C61B1E6B}" destId="{363C1C12-0D28-4ABB-93DF-A9781DCC6AF8}" srcOrd="7" destOrd="0" presId="urn:microsoft.com/office/officeart/2005/8/layout/vList5"/>
    <dgm:cxn modelId="{2F2F3E07-8FCC-4C49-A7EB-9DA8E5D3E36E}" type="presParOf" srcId="{A751B344-2C77-4EE5-892A-FB87C61B1E6B}" destId="{62322E31-922C-4DAA-B4CF-C9F9DC3B5834}" srcOrd="8" destOrd="0" presId="urn:microsoft.com/office/officeart/2005/8/layout/vList5"/>
    <dgm:cxn modelId="{154751CF-B3EB-464D-B72D-6DF539240703}" type="presParOf" srcId="{62322E31-922C-4DAA-B4CF-C9F9DC3B5834}" destId="{53E977D5-C6A9-4131-ACA1-65955EA0D29B}" srcOrd="0" destOrd="0" presId="urn:microsoft.com/office/officeart/2005/8/layout/vList5"/>
    <dgm:cxn modelId="{9C709F9A-5DE0-4484-9573-48B3C38E3DF1}" type="presParOf" srcId="{62322E31-922C-4DAA-B4CF-C9F9DC3B5834}" destId="{EA1AE937-9D08-46A2-8E2D-7E6C50B60AAE}" srcOrd="1" destOrd="0" presId="urn:microsoft.com/office/officeart/2005/8/layout/vList5"/>
    <dgm:cxn modelId="{0370C75F-57D8-422A-93CC-378161A6FFB1}" type="presParOf" srcId="{A751B344-2C77-4EE5-892A-FB87C61B1E6B}" destId="{BEF22E26-FB52-4992-B849-19A8E458A185}" srcOrd="9" destOrd="0" presId="urn:microsoft.com/office/officeart/2005/8/layout/vList5"/>
    <dgm:cxn modelId="{E038C7E1-9205-4B4B-9406-1C4DE469BD85}" type="presParOf" srcId="{A751B344-2C77-4EE5-892A-FB87C61B1E6B}" destId="{50F44974-FD2C-4DE5-ACBE-DC82D6912C06}" srcOrd="10" destOrd="0" presId="urn:microsoft.com/office/officeart/2005/8/layout/vList5"/>
    <dgm:cxn modelId="{3E8D73F1-BF74-4916-98D9-8F5626A653F8}" type="presParOf" srcId="{50F44974-FD2C-4DE5-ACBE-DC82D6912C06}" destId="{8085E38D-F599-48D5-B057-5F37B0293A78}" srcOrd="0" destOrd="0" presId="urn:microsoft.com/office/officeart/2005/8/layout/vList5"/>
    <dgm:cxn modelId="{2A8360FD-4CCC-498C-A4A3-0F84AADDDBD0}" type="presParOf" srcId="{50F44974-FD2C-4DE5-ACBE-DC82D6912C06}" destId="{1661E620-8E78-4CB8-B5C1-015109DC5BBF}" srcOrd="1" destOrd="0" presId="urn:microsoft.com/office/officeart/2005/8/layout/vList5"/>
    <dgm:cxn modelId="{05FD18F3-E69B-4706-BCF0-C0114745C961}" type="presParOf" srcId="{A751B344-2C77-4EE5-892A-FB87C61B1E6B}" destId="{131B4ADB-338E-4419-99AE-9F0EAD5B6ED6}" srcOrd="11" destOrd="0" presId="urn:microsoft.com/office/officeart/2005/8/layout/vList5"/>
    <dgm:cxn modelId="{1D2EEDF8-8578-4AF5-9C9C-C312C8392D5F}" type="presParOf" srcId="{A751B344-2C77-4EE5-892A-FB87C61B1E6B}" destId="{D6D8BCAE-599C-432E-99A7-742A244E40EF}" srcOrd="12" destOrd="0" presId="urn:microsoft.com/office/officeart/2005/8/layout/vList5"/>
    <dgm:cxn modelId="{F0A4EEB0-2C18-4506-9103-F4FB2027ED63}" type="presParOf" srcId="{D6D8BCAE-599C-432E-99A7-742A244E40EF}" destId="{18099F4B-792B-4C42-97D9-1D86CC7CFF1A}" srcOrd="0" destOrd="0" presId="urn:microsoft.com/office/officeart/2005/8/layout/vList5"/>
    <dgm:cxn modelId="{557E782F-E485-4E4F-B9AC-6F253B3DBFDC}" type="presParOf" srcId="{D6D8BCAE-599C-432E-99A7-742A244E40EF}" destId="{0DC31FB1-87B5-401D-8F83-4C0D380FDE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랩장비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 sz="2000" b="1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F6F25DC-AF96-476E-B863-3015A26C302A}" type="presOf" srcId="{9483BA3A-59CF-40BF-84EF-8BF0B452A957}" destId="{19D4F46C-2DB7-48A3-9AA7-58ACABB44C54}" srcOrd="0" destOrd="0" presId="urn:microsoft.com/office/officeart/2005/8/layout/vList2"/>
    <dgm:cxn modelId="{6722804C-79E0-4D8C-B9FE-8550DAB6C00A}" type="presOf" srcId="{654CF00B-E5C5-459A-88FB-0EFD9D8CF562}" destId="{1ABDA934-5AE8-464B-95BE-0620B1CE235A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E90557EB-CAC9-47AB-874E-B809E14797D2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Fume Hood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1200 / 1500 / 1800 mm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Laminar Flow Clean Bench</a:t>
          </a: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Horizontal / Vertical Type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Bio Hazard Safety Clean Bench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Class II A2 / B2 Type Available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DBE5369B-A466-454C-9B80-9E01C30CF1B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Air Velocity Control &amp; Alarm (Option)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9FA80C7-C598-4179-81FB-D44A3EC725F6}" type="par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2D6855B8-626E-42AB-977F-160B2D9CE684}" type="sib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B2948B35-F781-4159-8D61-AD378B59D1BB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Air Velocity Control &amp; Alarm (Option)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482BE81-131A-42AC-805B-336D639A4BAB}" type="parTrans" cxnId="{182EF64E-E345-4280-A479-013BF92BE369}">
      <dgm:prSet/>
      <dgm:spPr/>
      <dgm:t>
        <a:bodyPr/>
        <a:lstStyle/>
        <a:p>
          <a:pPr latinLnBrk="1"/>
          <a:endParaRPr lang="ko-KR" altLang="en-US"/>
        </a:p>
      </dgm:t>
    </dgm:pt>
    <dgm:pt modelId="{85CAFB5C-C18E-497F-9A40-75FA723F2454}" type="sibTrans" cxnId="{182EF64E-E345-4280-A479-013BF92BE369}">
      <dgm:prSet/>
      <dgm:spPr/>
      <dgm:t>
        <a:bodyPr/>
        <a:lstStyle/>
        <a:p>
          <a:pPr latinLnBrk="1"/>
          <a:endParaRPr lang="ko-KR" altLang="en-US"/>
        </a:p>
      </dgm:t>
    </dgm:pt>
    <dgm:pt modelId="{3612DCAE-34A0-4A74-B4B0-0C2415EA87B8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ULPA filter (Option)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105B86D-E3DC-41C9-B94D-47744DF9FB74}" type="parTrans" cxnId="{73BD37D1-A852-4D1D-8394-1EFD9A447AB0}">
      <dgm:prSet/>
      <dgm:spPr/>
      <dgm:t>
        <a:bodyPr/>
        <a:lstStyle/>
        <a:p>
          <a:pPr latinLnBrk="1"/>
          <a:endParaRPr lang="ko-KR" altLang="en-US"/>
        </a:p>
      </dgm:t>
    </dgm:pt>
    <dgm:pt modelId="{1D943F82-051D-44B6-90C4-BB080D6B1C79}" type="sibTrans" cxnId="{73BD37D1-A852-4D1D-8394-1EFD9A447AB0}">
      <dgm:prSet/>
      <dgm:spPr/>
      <dgm:t>
        <a:bodyPr/>
        <a:lstStyle/>
        <a:p>
          <a:pPr latinLnBrk="1"/>
          <a:endParaRPr lang="ko-KR" altLang="en-US"/>
        </a:p>
      </dgm:t>
    </dgm:pt>
    <dgm:pt modelId="{2FA128B6-9166-4435-8D7A-1FEA2212F73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Air Velocity Control &amp; Alarm (Standard)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35618B7-AE72-4B4A-97A3-14CC2E3C7678}" type="parTrans" cxnId="{8693820A-56E2-4B09-B6CC-3A9C6E2F8D3B}">
      <dgm:prSet/>
      <dgm:spPr/>
      <dgm:t>
        <a:bodyPr/>
        <a:lstStyle/>
        <a:p>
          <a:pPr latinLnBrk="1"/>
          <a:endParaRPr lang="ko-KR" altLang="en-US"/>
        </a:p>
      </dgm:t>
    </dgm:pt>
    <dgm:pt modelId="{52E65A59-A734-40C1-9B1E-E1B32CC381F6}" type="sibTrans" cxnId="{8693820A-56E2-4B09-B6CC-3A9C6E2F8D3B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3" custScaleX="111029" custScaleY="2553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3" custScaleX="78327" custScaleY="251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3" custScaleX="109809" custScaleY="24470" custLinFactNeighborY="-249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3" custScaleX="79012" custScaleY="25214" custLinFactNeighborY="-35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3" custScaleX="109807" custScaleY="31379" custLinFactNeighborY="-521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3" custScaleX="79013" custScaleY="31400" custLinFactNeighborY="-75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233153-EECC-4608-A2D4-1E76F03F888A}" srcId="{5C621741-3548-44DE-BC4D-95F735A23BE5}" destId="{DBE5369B-A466-454C-9B80-9E01C30CF1BF}" srcOrd="1" destOrd="0" parTransId="{49FA80C7-C598-4179-81FB-D44A3EC725F6}" sibTransId="{2D6855B8-626E-42AB-977F-160B2D9CE684}"/>
    <dgm:cxn modelId="{C479B74B-FEF9-474D-8820-5103816285A3}" type="presOf" srcId="{2FA128B6-9166-4435-8D7A-1FEA2212F735}" destId="{43F7D70F-59CB-4F83-B071-3F9E2FEBDF0B}" srcOrd="0" destOrd="1" presId="urn:microsoft.com/office/officeart/2005/8/layout/vList5"/>
    <dgm:cxn modelId="{D483CF64-89C1-4086-8DB8-72CD97CCB411}" type="presOf" srcId="{AFC11A8E-21B9-44A1-82D5-EF93A01849AC}" destId="{211FBE3F-8577-430E-86D7-E04169D5D14A}" srcOrd="0" destOrd="0" presId="urn:microsoft.com/office/officeart/2005/8/layout/vList5"/>
    <dgm:cxn modelId="{ED6A0CD6-4B15-494B-B3CC-BA608D518180}" type="presOf" srcId="{7BB44F1E-78A9-447C-9A66-EB5E8CCFBE2D}" destId="{A751B344-2C77-4EE5-892A-FB87C61B1E6B}" srcOrd="0" destOrd="0" presId="urn:microsoft.com/office/officeart/2005/8/layout/vList5"/>
    <dgm:cxn modelId="{D5071299-8B19-4E49-A70E-E312944DD09B}" type="presOf" srcId="{8C9B0A78-5010-472E-89E5-50E1A9D30A61}" destId="{43F7D70F-59CB-4F83-B071-3F9E2FEBDF0B}" srcOrd="0" destOrd="0" presId="urn:microsoft.com/office/officeart/2005/8/layout/vList5"/>
    <dgm:cxn modelId="{AD324340-EA92-4DC7-95CB-DA4DCD44BC2A}" type="presOf" srcId="{3612DCAE-34A0-4A74-B4B0-0C2415EA87B8}" destId="{43F7D70F-59CB-4F83-B071-3F9E2FEBDF0B}" srcOrd="0" destOrd="2" presId="urn:microsoft.com/office/officeart/2005/8/layout/vList5"/>
    <dgm:cxn modelId="{73BD37D1-A852-4D1D-8394-1EFD9A447AB0}" srcId="{12EA3539-9F2C-4777-9BFA-9FFD60ACC138}" destId="{3612DCAE-34A0-4A74-B4B0-0C2415EA87B8}" srcOrd="2" destOrd="0" parTransId="{9105B86D-E3DC-41C9-B94D-47744DF9FB74}" sibTransId="{1D943F82-051D-44B6-90C4-BB080D6B1C79}"/>
    <dgm:cxn modelId="{182EF64E-E345-4280-A479-013BF92BE369}" srcId="{0C11D823-105C-4DF4-815C-58906D0D5112}" destId="{B2948B35-F781-4159-8D61-AD378B59D1BB}" srcOrd="1" destOrd="0" parTransId="{8482BE81-131A-42AC-805B-336D639A4BAB}" sibTransId="{85CAFB5C-C18E-497F-9A40-75FA723F2454}"/>
    <dgm:cxn modelId="{D7739802-C522-4B93-A8AB-7C264D59FE16}" type="presOf" srcId="{67649D72-60E8-41B8-A8E4-4D7C5A204CF6}" destId="{BA01AD63-C736-4642-B09C-5554194C9576}" srcOrd="0" destOrd="0" presId="urn:microsoft.com/office/officeart/2005/8/layout/vList5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84F55616-B0D5-42BB-A756-4283C05D775B}" type="presOf" srcId="{DBE5369B-A466-454C-9B80-9E01C30CF1BF}" destId="{BA01AD63-C736-4642-B09C-5554194C9576}" srcOrd="0" destOrd="1" presId="urn:microsoft.com/office/officeart/2005/8/layout/vList5"/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B508BA7F-B65A-4552-8D7F-576D8DC3679B}" type="presOf" srcId="{5C621741-3548-44DE-BC4D-95F735A23BE5}" destId="{92C2E5D3-2BCB-4F5E-892D-3CDCE156E194}" srcOrd="0" destOrd="0" presId="urn:microsoft.com/office/officeart/2005/8/layout/vList5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8693820A-56E2-4B09-B6CC-3A9C6E2F8D3B}" srcId="{12EA3539-9F2C-4777-9BFA-9FFD60ACC138}" destId="{2FA128B6-9166-4435-8D7A-1FEA2212F735}" srcOrd="1" destOrd="0" parTransId="{935618B7-AE72-4B4A-97A3-14CC2E3C7678}" sibTransId="{52E65A59-A734-40C1-9B1E-E1B32CC381F6}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F32F97BD-0885-4E12-86E8-A8362AF30B9F}" type="presOf" srcId="{B2948B35-F781-4159-8D61-AD378B59D1BB}" destId="{211FBE3F-8577-430E-86D7-E04169D5D14A}" srcOrd="0" destOrd="1" presId="urn:microsoft.com/office/officeart/2005/8/layout/vList5"/>
    <dgm:cxn modelId="{4AC8B12C-A43B-476F-8092-D8D6A214A00D}" type="presOf" srcId="{0C11D823-105C-4DF4-815C-58906D0D5112}" destId="{2C2A6B7C-9CC2-411D-82CA-123DB37E24B9}" srcOrd="0" destOrd="0" presId="urn:microsoft.com/office/officeart/2005/8/layout/vList5"/>
    <dgm:cxn modelId="{C30945CF-6911-416E-BE60-03565C5F4139}" type="presOf" srcId="{12EA3539-9F2C-4777-9BFA-9FFD60ACC138}" destId="{DED67BE8-D7B5-411B-844E-6D4EDDD34547}" srcOrd="0" destOrd="0" presId="urn:microsoft.com/office/officeart/2005/8/layout/vList5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813F5D94-DD6E-44D4-AB6F-5C34B4AC39D2}" type="presParOf" srcId="{A751B344-2C77-4EE5-892A-FB87C61B1E6B}" destId="{A2F82254-D4FE-4162-8948-6BDEF8DD9B98}" srcOrd="0" destOrd="0" presId="urn:microsoft.com/office/officeart/2005/8/layout/vList5"/>
    <dgm:cxn modelId="{461900DE-2C50-4DA6-9C06-D458D1AAE24B}" type="presParOf" srcId="{A2F82254-D4FE-4162-8948-6BDEF8DD9B98}" destId="{92C2E5D3-2BCB-4F5E-892D-3CDCE156E194}" srcOrd="0" destOrd="0" presId="urn:microsoft.com/office/officeart/2005/8/layout/vList5"/>
    <dgm:cxn modelId="{A843C338-9AAA-4DD6-857B-9448699F12D2}" type="presParOf" srcId="{A2F82254-D4FE-4162-8948-6BDEF8DD9B98}" destId="{BA01AD63-C736-4642-B09C-5554194C9576}" srcOrd="1" destOrd="0" presId="urn:microsoft.com/office/officeart/2005/8/layout/vList5"/>
    <dgm:cxn modelId="{C6794A83-3D32-41D4-A170-6BC61C5F1AAD}" type="presParOf" srcId="{A751B344-2C77-4EE5-892A-FB87C61B1E6B}" destId="{089A8262-8419-4B16-A554-696E2754AAB8}" srcOrd="1" destOrd="0" presId="urn:microsoft.com/office/officeart/2005/8/layout/vList5"/>
    <dgm:cxn modelId="{C4CD0ABF-5627-4F08-9062-A32312F0635C}" type="presParOf" srcId="{A751B344-2C77-4EE5-892A-FB87C61B1E6B}" destId="{98650EDB-ADC8-48EC-B874-8A5417B0145E}" srcOrd="2" destOrd="0" presId="urn:microsoft.com/office/officeart/2005/8/layout/vList5"/>
    <dgm:cxn modelId="{6EE49332-60E2-49A0-AF07-5DFD00B3B1C5}" type="presParOf" srcId="{98650EDB-ADC8-48EC-B874-8A5417B0145E}" destId="{2C2A6B7C-9CC2-411D-82CA-123DB37E24B9}" srcOrd="0" destOrd="0" presId="urn:microsoft.com/office/officeart/2005/8/layout/vList5"/>
    <dgm:cxn modelId="{0307AF40-D2B7-4EAA-92E3-8B5E3B04DF31}" type="presParOf" srcId="{98650EDB-ADC8-48EC-B874-8A5417B0145E}" destId="{211FBE3F-8577-430E-86D7-E04169D5D14A}" srcOrd="1" destOrd="0" presId="urn:microsoft.com/office/officeart/2005/8/layout/vList5"/>
    <dgm:cxn modelId="{6F1BE4BA-8CAF-4D2E-BBDE-EC6CAA10B6DB}" type="presParOf" srcId="{A751B344-2C77-4EE5-892A-FB87C61B1E6B}" destId="{F77752D2-C6BB-449F-A05B-98DDE2681338}" srcOrd="3" destOrd="0" presId="urn:microsoft.com/office/officeart/2005/8/layout/vList5"/>
    <dgm:cxn modelId="{E247A281-C1BF-466D-913E-CF22806D0F5E}" type="presParOf" srcId="{A751B344-2C77-4EE5-892A-FB87C61B1E6B}" destId="{262D02B7-6FA6-40A6-BAB4-9FB939F39359}" srcOrd="4" destOrd="0" presId="urn:microsoft.com/office/officeart/2005/8/layout/vList5"/>
    <dgm:cxn modelId="{E3C5A35C-8EFB-46DD-98E7-551BDE449C39}" type="presParOf" srcId="{262D02B7-6FA6-40A6-BAB4-9FB939F39359}" destId="{DED67BE8-D7B5-411B-844E-6D4EDDD34547}" srcOrd="0" destOrd="0" presId="urn:microsoft.com/office/officeart/2005/8/layout/vList5"/>
    <dgm:cxn modelId="{4573BF91-6FE2-4841-93A9-BB5C609A0D8E}" type="presParOf" srcId="{262D02B7-6FA6-40A6-BAB4-9FB939F39359}" destId="{43F7D70F-59CB-4F83-B071-3F9E2FEBDF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4CF00B-E5C5-459A-88FB-0EFD9D8CF5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83BA3A-59CF-40BF-84EF-8BF0B452A95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 latinLnBrk="1"/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ko-KR" altLang="en-US" sz="2000" b="1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바이오메디칼</a:t>
          </a:r>
          <a:r>
            <a:rPr lang="ko-KR" altLang="en-US" sz="2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 / ISO13485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F77270-B47F-4ADD-840C-799312E62C24}" type="sibTrans" cxnId="{7988638D-BAEB-4AB2-BA24-E6DFB925593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53BBBAF-AF1C-4154-A6D1-9ABA19391254}" type="parTrans" cxnId="{7988638D-BAEB-4AB2-BA24-E6DFB925593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ABDA934-5AE8-464B-95BE-0620B1CE235A}" type="pres">
      <dgm:prSet presAssocID="{654CF00B-E5C5-459A-88FB-0EFD9D8CF5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D4F46C-2DB7-48A3-9AA7-58ACABB44C54}" type="pres">
      <dgm:prSet presAssocID="{9483BA3A-59CF-40BF-84EF-8BF0B452A957}" presName="parentText" presStyleLbl="node1" presStyleIdx="0" presStyleCnt="1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130A17-337C-4BEE-A890-06737B9AE5B2}" type="presOf" srcId="{654CF00B-E5C5-459A-88FB-0EFD9D8CF562}" destId="{1ABDA934-5AE8-464B-95BE-0620B1CE235A}" srcOrd="0" destOrd="0" presId="urn:microsoft.com/office/officeart/2005/8/layout/vList2"/>
    <dgm:cxn modelId="{7D83C25F-AF42-4751-85C4-C81C2E0294C1}" type="presOf" srcId="{9483BA3A-59CF-40BF-84EF-8BF0B452A957}" destId="{19D4F46C-2DB7-48A3-9AA7-58ACABB44C54}" srcOrd="0" destOrd="0" presId="urn:microsoft.com/office/officeart/2005/8/layout/vList2"/>
    <dgm:cxn modelId="{7988638D-BAEB-4AB2-BA24-E6DFB9255930}" srcId="{654CF00B-E5C5-459A-88FB-0EFD9D8CF562}" destId="{9483BA3A-59CF-40BF-84EF-8BF0B452A957}" srcOrd="0" destOrd="0" parTransId="{653BBBAF-AF1C-4154-A6D1-9ABA19391254}" sibTransId="{ECF77270-B47F-4ADD-840C-799312E62C24}"/>
    <dgm:cxn modelId="{3FDB5D9A-BF67-413B-A1AA-74F5F6FDB14A}" type="presParOf" srcId="{1ABDA934-5AE8-464B-95BE-0620B1CE235A}" destId="{19D4F46C-2DB7-48A3-9AA7-58ACABB44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B44F1E-78A9-447C-9A66-EB5E8CCF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621741-3548-44DE-BC4D-95F735A23BE5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Blood Bank Refrigerator</a:t>
          </a:r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 /</a:t>
          </a:r>
        </a:p>
        <a:p>
          <a:pPr latinLnBrk="1"/>
          <a:r>
            <a:rPr lang="en-US" altLang="ko-KR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Pharmaceutical Refrigerator</a:t>
          </a:r>
        </a:p>
      </dgm:t>
    </dgm:pt>
    <dgm:pt modelId="{7DACEE28-BA81-4A5C-BFBF-BE51B457C6EA}" type="par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DC2A5E1-A2FE-4663-ABF4-05E3A39E6160}" type="sibTrans" cxnId="{A64C922E-5380-4333-807F-A6A867BEA8D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67649D72-60E8-41B8-A8E4-4D7C5A204CF6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7 days Chart Recorder 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1E18AD0D-FA73-454B-BF0A-F8A102F2DA5C}" type="par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8AE1DF6-BBEC-4A90-957D-6840EBFE9638}" type="sibTrans" cxnId="{7F50EAAC-9CD8-4ABA-B123-421BC0E6C1F9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0C11D823-105C-4DF4-815C-58906D0D511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Refrigerator / Freezer</a:t>
          </a:r>
        </a:p>
      </dgm:t>
    </dgm:pt>
    <dgm:pt modelId="{69965B38-C66A-4121-9110-C4C87BA6622F}" type="par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97631069-E68F-42CE-BF40-C63685250B6B}" type="sibTrans" cxnId="{62CC23AE-DFE2-45D7-87E2-8E477F61869D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AFC11A8E-21B9-44A1-82D5-EF93A01849A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Laboratory Refrigerator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811DD056-5358-4F8B-ADEB-AA658FBA5310}" type="par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3328076-E739-4E56-8D33-913EAE00C1EF}" type="sibTrans" cxnId="{8BD1C8CA-E872-43DD-AE08-F28579A19C35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E75C2D17-C3F0-4E12-83F9-0861980CE615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Refrigerator / Freezer (Combination)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7A34E3A8-3F8D-4D24-8A83-9055E9E21078}" type="parTrans" cxnId="{77A1C0A9-93B1-4692-9CB2-B34847DFD273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D4C9FB72-1127-4433-8EEC-9A1169C3DD65}" type="sibTrans" cxnId="{77A1C0A9-93B1-4692-9CB2-B34847DFD273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2EA3539-9F2C-4777-9BFA-9FFD60ACC13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Tahoma" pitchFamily="34" charset="0"/>
              <a:cs typeface="Tahoma" pitchFamily="34" charset="0"/>
            </a:rPr>
            <a:t>Bio Medical Freezer</a:t>
          </a:r>
          <a:endParaRPr lang="ko-KR" altLang="en-US" sz="2000" dirty="0">
            <a:latin typeface="Tahoma" pitchFamily="34" charset="0"/>
            <a:cs typeface="Tahoma" pitchFamily="34" charset="0"/>
          </a:endParaRPr>
        </a:p>
      </dgm:t>
    </dgm:pt>
    <dgm:pt modelId="{226F4B9A-EB91-415D-8A40-44C31420F119}" type="par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1B20C0D4-69FA-413A-8B6B-FFF47417FF4F}" type="sibTrans" cxnId="{B93D9633-FB33-4991-9C0F-DF0F1D372106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8C9B0A78-5010-472E-89E5-50E1A9D30A61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Up to -35’C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F2FC720C-84F8-45C8-8804-9B8D7B64B662}" type="par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73A1EC62-2776-4335-90F4-C723FE1CA961}" type="sibTrans" cxnId="{6631BD57-442E-4BB3-8F06-6EEFFC2F8DCA}">
      <dgm:prSet/>
      <dgm:spPr/>
      <dgm:t>
        <a:bodyPr/>
        <a:lstStyle/>
        <a:p>
          <a:pPr latinLnBrk="1"/>
          <a:endParaRPr lang="ko-KR" altLang="en-US" sz="2000">
            <a:latin typeface="Tahoma" pitchFamily="34" charset="0"/>
            <a:cs typeface="Tahoma" pitchFamily="34" charset="0"/>
          </a:endParaRPr>
        </a:p>
      </dgm:t>
    </dgm:pt>
    <dgm:pt modelId="{DBE5369B-A466-454C-9B80-9E01C30CF1B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Battery Back up System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49FA80C7-C598-4179-81FB-D44A3EC725F6}" type="par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2D6855B8-626E-42AB-977F-160B2D9CE684}" type="sibTrans" cxnId="{0C233153-EECC-4608-A2D4-1E76F03F888A}">
      <dgm:prSet/>
      <dgm:spPr/>
      <dgm:t>
        <a:bodyPr/>
        <a:lstStyle/>
        <a:p>
          <a:pPr latinLnBrk="1"/>
          <a:endParaRPr lang="ko-KR" altLang="en-US"/>
        </a:p>
      </dgm:t>
    </dgm:pt>
    <dgm:pt modelId="{A74D8A73-C528-4F83-9B14-FB5BEBD01B6D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STS Drawer Shelf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EF9790FF-1020-4E68-A98D-BCCFE617C77F}" type="parTrans" cxnId="{BA140E99-FF10-4092-950E-1E18D0A90B2F}">
      <dgm:prSet/>
      <dgm:spPr/>
      <dgm:t>
        <a:bodyPr/>
        <a:lstStyle/>
        <a:p>
          <a:pPr latinLnBrk="1"/>
          <a:endParaRPr lang="ko-KR" altLang="en-US"/>
        </a:p>
      </dgm:t>
    </dgm:pt>
    <dgm:pt modelId="{3CA55ED0-A6F9-48C2-A7BB-9E6D0903EC29}" type="sibTrans" cxnId="{BA140E99-FF10-4092-950E-1E18D0A90B2F}">
      <dgm:prSet/>
      <dgm:spPr/>
      <dgm:t>
        <a:bodyPr/>
        <a:lstStyle/>
        <a:p>
          <a:pPr latinLnBrk="1"/>
          <a:endParaRPr lang="ko-KR" altLang="en-US"/>
        </a:p>
      </dgm:t>
    </dgm:pt>
    <dgm:pt modelId="{FEC0779C-0AE2-4499-A765-54FCDA4A2CA3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Laboratory Freezer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EDD7BADF-E2A2-4B62-98F0-3D878BF84684}" type="parTrans" cxnId="{AE216130-2D63-4DC5-9C1D-2BE0D20C2661}">
      <dgm:prSet/>
      <dgm:spPr/>
      <dgm:t>
        <a:bodyPr/>
        <a:lstStyle/>
        <a:p>
          <a:pPr latinLnBrk="1"/>
          <a:endParaRPr lang="ko-KR" altLang="en-US"/>
        </a:p>
      </dgm:t>
    </dgm:pt>
    <dgm:pt modelId="{C5F669EF-B106-4A74-A93A-40DB380CC0FE}" type="sibTrans" cxnId="{AE216130-2D63-4DC5-9C1D-2BE0D20C2661}">
      <dgm:prSet/>
      <dgm:spPr/>
      <dgm:t>
        <a:bodyPr/>
        <a:lstStyle/>
        <a:p>
          <a:pPr latinLnBrk="1"/>
          <a:endParaRPr lang="ko-KR" altLang="en-US"/>
        </a:p>
      </dgm:t>
    </dgm:pt>
    <dgm:pt modelId="{53BFEDBD-EE28-4B3A-A59D-D0112DEAB54F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Non CFC / HCFC Refrigerant System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0339F585-C942-4587-9DF4-3FA723821653}" type="parTrans" cxnId="{9B550FB0-7F7D-405B-B5FB-B3FC46C9B7D8}">
      <dgm:prSet/>
      <dgm:spPr/>
      <dgm:t>
        <a:bodyPr/>
        <a:lstStyle/>
        <a:p>
          <a:pPr latinLnBrk="1"/>
          <a:endParaRPr lang="ko-KR" altLang="en-US"/>
        </a:p>
      </dgm:t>
    </dgm:pt>
    <dgm:pt modelId="{CB33BF17-C198-43B8-BF93-1F3336E63030}" type="sibTrans" cxnId="{9B550FB0-7F7D-405B-B5FB-B3FC46C9B7D8}">
      <dgm:prSet/>
      <dgm:spPr/>
      <dgm:t>
        <a:bodyPr/>
        <a:lstStyle/>
        <a:p>
          <a:pPr latinLnBrk="1"/>
          <a:endParaRPr lang="ko-KR" altLang="en-US"/>
        </a:p>
      </dgm:t>
    </dgm:pt>
    <dgm:pt modelId="{6A8C16A9-4693-49FC-9FF7-8DAE5EE2CB70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295L / 612L / 1125L Available</a:t>
          </a:r>
          <a:endParaRPr lang="ko-KR" altLang="en-US" sz="1400" dirty="0">
            <a:latin typeface="Tahoma" pitchFamily="34" charset="0"/>
            <a:cs typeface="Tahoma" pitchFamily="34" charset="0"/>
          </a:endParaRPr>
        </a:p>
      </dgm:t>
    </dgm:pt>
    <dgm:pt modelId="{9C5889D1-0188-420C-A006-931C783D5570}" type="parTrans" cxnId="{1CD26D1F-ACA1-498E-879E-F54DF75F98E2}">
      <dgm:prSet/>
      <dgm:spPr/>
      <dgm:t>
        <a:bodyPr/>
        <a:lstStyle/>
        <a:p>
          <a:pPr latinLnBrk="1"/>
          <a:endParaRPr lang="ko-KR" altLang="en-US"/>
        </a:p>
      </dgm:t>
    </dgm:pt>
    <dgm:pt modelId="{1FEFE5D2-6ABD-4DAF-AA4F-6F068121EAC9}" type="sibTrans" cxnId="{1CD26D1F-ACA1-498E-879E-F54DF75F98E2}">
      <dgm:prSet/>
      <dgm:spPr/>
      <dgm:t>
        <a:bodyPr/>
        <a:lstStyle/>
        <a:p>
          <a:pPr latinLnBrk="1"/>
          <a:endParaRPr lang="ko-KR" altLang="en-US"/>
        </a:p>
      </dgm:t>
    </dgm:pt>
    <dgm:pt modelId="{31CE9B72-921A-480C-8FB0-4CBC457B90FF}">
      <dgm:prSet phldrT="[텍스트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r" latinLnBrk="1"/>
          <a:r>
            <a:rPr lang="ko-KR" altLang="en-US" sz="1500" b="1" i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국내 녹십자 </a:t>
          </a:r>
          <a:r>
            <a:rPr lang="en-US" altLang="ko-KR" sz="1500" b="1" i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500" b="1" i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신종 </a:t>
          </a:r>
          <a:r>
            <a:rPr lang="en-US" altLang="ko-KR" sz="1500" b="1" i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Influenza </a:t>
          </a:r>
          <a:r>
            <a:rPr lang="ko-KR" altLang="en-US" sz="1500" b="1" i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백신개발에 자사제품사용</a:t>
          </a:r>
          <a:endParaRPr lang="ko-KR" altLang="en-US" sz="1500" b="1" i="1" dirty="0">
            <a:latin typeface="Tahoma" pitchFamily="34" charset="0"/>
            <a:cs typeface="Tahoma" pitchFamily="34" charset="0"/>
          </a:endParaRPr>
        </a:p>
      </dgm:t>
    </dgm:pt>
    <dgm:pt modelId="{22FAE965-DCC1-48C7-BDA2-16CDBD079A05}" type="parTrans" cxnId="{8C77B506-357C-4EBE-8A90-1558C6923787}">
      <dgm:prSet/>
      <dgm:spPr/>
      <dgm:t>
        <a:bodyPr/>
        <a:lstStyle/>
        <a:p>
          <a:pPr latinLnBrk="1"/>
          <a:endParaRPr lang="ko-KR" altLang="en-US"/>
        </a:p>
      </dgm:t>
    </dgm:pt>
    <dgm:pt modelId="{E9E18E23-6843-47DA-A973-A61AC7F6B9BD}" type="sibTrans" cxnId="{8C77B506-357C-4EBE-8A90-1558C6923787}">
      <dgm:prSet/>
      <dgm:spPr/>
      <dgm:t>
        <a:bodyPr/>
        <a:lstStyle/>
        <a:p>
          <a:pPr latinLnBrk="1"/>
          <a:endParaRPr lang="ko-KR" altLang="en-US"/>
        </a:p>
      </dgm:t>
    </dgm:pt>
    <dgm:pt modelId="{CB85B8C2-747E-4595-B5C0-C383AFDC967C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cs typeface="Tahoma" pitchFamily="34" charset="0"/>
            </a:rPr>
            <a:t>KFDA </a:t>
          </a:r>
          <a:r>
            <a:rPr lang="ko-KR" altLang="en-US" sz="1400" dirty="0" smtClean="0">
              <a:latin typeface="맑은 고딕" pitchFamily="50" charset="-127"/>
              <a:ea typeface="맑은 고딕" pitchFamily="50" charset="-127"/>
              <a:cs typeface="Tahoma" pitchFamily="34" charset="0"/>
            </a:rPr>
            <a:t>제조 허가</a:t>
          </a:r>
          <a:endParaRPr lang="ko-KR" altLang="en-US" sz="1400" dirty="0">
            <a:latin typeface="맑은 고딕" pitchFamily="50" charset="-127"/>
            <a:ea typeface="맑은 고딕" pitchFamily="50" charset="-127"/>
            <a:cs typeface="Tahoma" pitchFamily="34" charset="0"/>
          </a:endParaRPr>
        </a:p>
      </dgm:t>
    </dgm:pt>
    <dgm:pt modelId="{0EECB56E-FE98-4881-A892-22E7B50162FD}" type="parTrans" cxnId="{23926627-BCC7-4EAB-86D0-429EA2059609}">
      <dgm:prSet/>
      <dgm:spPr/>
      <dgm:t>
        <a:bodyPr/>
        <a:lstStyle/>
        <a:p>
          <a:pPr latinLnBrk="1"/>
          <a:endParaRPr lang="ko-KR" altLang="en-US"/>
        </a:p>
      </dgm:t>
    </dgm:pt>
    <dgm:pt modelId="{340A3930-772D-41FC-88CE-9595658E7ABE}" type="sibTrans" cxnId="{23926627-BCC7-4EAB-86D0-429EA2059609}">
      <dgm:prSet/>
      <dgm:spPr/>
      <dgm:t>
        <a:bodyPr/>
        <a:lstStyle/>
        <a:p>
          <a:pPr latinLnBrk="1"/>
          <a:endParaRPr lang="ko-KR" altLang="en-US"/>
        </a:p>
      </dgm:t>
    </dgm:pt>
    <dgm:pt modelId="{59F188A8-C0B7-4DCC-9E03-405A369476B4}">
      <dgm:prSet phldrT="[텍스트]" custT="1"/>
      <dgm:spPr/>
      <dgm:t>
        <a:bodyPr/>
        <a:lstStyle/>
        <a:p>
          <a:pPr latinLnBrk="1"/>
          <a:r>
            <a:rPr lang="en-US" altLang="ko-KR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CANADA OSS project U$646,700</a:t>
          </a:r>
          <a:endParaRPr lang="ko-KR" altLang="en-US" sz="1400" dirty="0">
            <a:latin typeface="Tahoma" pitchFamily="34" charset="0"/>
            <a:ea typeface="맑은 고딕" pitchFamily="50" charset="-127"/>
            <a:cs typeface="Tahoma" pitchFamily="34" charset="0"/>
          </a:endParaRPr>
        </a:p>
      </dgm:t>
    </dgm:pt>
    <dgm:pt modelId="{0A9599BD-66B7-47B3-AD4A-7B61C7F85E75}" type="parTrans" cxnId="{493936E8-11A1-4B08-A406-4BDCCC095A91}">
      <dgm:prSet/>
      <dgm:spPr/>
      <dgm:t>
        <a:bodyPr/>
        <a:lstStyle/>
        <a:p>
          <a:pPr latinLnBrk="1"/>
          <a:endParaRPr lang="ko-KR" altLang="en-US"/>
        </a:p>
      </dgm:t>
    </dgm:pt>
    <dgm:pt modelId="{33839A3A-08DE-417E-8C05-B5BE19F41C61}" type="sibTrans" cxnId="{493936E8-11A1-4B08-A406-4BDCCC095A91}">
      <dgm:prSet/>
      <dgm:spPr/>
      <dgm:t>
        <a:bodyPr/>
        <a:lstStyle/>
        <a:p>
          <a:pPr latinLnBrk="1"/>
          <a:endParaRPr lang="ko-KR" altLang="en-US"/>
        </a:p>
      </dgm:t>
    </dgm:pt>
    <dgm:pt modelId="{A751B344-2C77-4EE5-892A-FB87C61B1E6B}" type="pres">
      <dgm:prSet presAssocID="{7BB44F1E-78A9-447C-9A66-EB5E8CCFB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82254-D4FE-4162-8948-6BDEF8DD9B98}" type="pres">
      <dgm:prSet presAssocID="{5C621741-3548-44DE-BC4D-95F735A23BE5}" presName="linNode" presStyleCnt="0"/>
      <dgm:spPr/>
    </dgm:pt>
    <dgm:pt modelId="{92C2E5D3-2BCB-4F5E-892D-3CDCE156E194}" type="pres">
      <dgm:prSet presAssocID="{5C621741-3548-44DE-BC4D-95F735A23BE5}" presName="parentText" presStyleLbl="node1" presStyleIdx="0" presStyleCnt="4" custScaleY="84273" custLinFactNeighborX="-14989" custLinFactNeighborY="-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1AD63-C736-4642-B09C-5554194C9576}" type="pres">
      <dgm:prSet presAssocID="{5C621741-3548-44DE-BC4D-95F735A23BE5}" presName="descendantText" presStyleLbl="alignAccFollowNode1" presStyleIdx="0" presStyleCnt="3" custScaleX="81239" custScaleY="94357" custLinFactNeighborX="-14740" custLinFactNeighborY="-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A8262-8419-4B16-A554-696E2754AAB8}" type="pres">
      <dgm:prSet presAssocID="{6DC2A5E1-A2FE-4663-ABF4-05E3A39E6160}" presName="sp" presStyleCnt="0"/>
      <dgm:spPr/>
    </dgm:pt>
    <dgm:pt modelId="{98650EDB-ADC8-48EC-B874-8A5417B0145E}" type="pres">
      <dgm:prSet presAssocID="{0C11D823-105C-4DF4-815C-58906D0D5112}" presName="linNode" presStyleCnt="0"/>
      <dgm:spPr/>
    </dgm:pt>
    <dgm:pt modelId="{2C2A6B7C-9CC2-411D-82CA-123DB37E24B9}" type="pres">
      <dgm:prSet presAssocID="{0C11D823-105C-4DF4-815C-58906D0D5112}" presName="parentText" presStyleLbl="node1" presStyleIdx="1" presStyleCnt="4" custScaleY="56070" custLinFactNeighborX="-9305" custLinFactNeighborY="1400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FBE3F-8577-430E-86D7-E04169D5D14A}" type="pres">
      <dgm:prSet presAssocID="{0C11D823-105C-4DF4-815C-58906D0D5112}" presName="descendantText" presStyleLbl="alignAccFollowNode1" presStyleIdx="1" presStyleCnt="3" custScaleX="81239" custScaleY="58981" custLinFactNeighborX="-14740" custLinFactNeighborY="184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752D2-C6BB-449F-A05B-98DDE2681338}" type="pres">
      <dgm:prSet presAssocID="{97631069-E68F-42CE-BF40-C63685250B6B}" presName="sp" presStyleCnt="0"/>
      <dgm:spPr/>
    </dgm:pt>
    <dgm:pt modelId="{262D02B7-6FA6-40A6-BAB4-9FB939F39359}" type="pres">
      <dgm:prSet presAssocID="{12EA3539-9F2C-4777-9BFA-9FFD60ACC138}" presName="linNode" presStyleCnt="0"/>
      <dgm:spPr/>
    </dgm:pt>
    <dgm:pt modelId="{DED67BE8-D7B5-411B-844E-6D4EDDD34547}" type="pres">
      <dgm:prSet presAssocID="{12EA3539-9F2C-4777-9BFA-9FFD60ACC138}" presName="parentText" presStyleLbl="node1" presStyleIdx="2" presStyleCnt="4" custScaleY="47089" custLinFactNeighborX="-9305" custLinFactNeighborY="1379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7D70F-59CB-4F83-B071-3F9E2FEBDF0B}" type="pres">
      <dgm:prSet presAssocID="{12EA3539-9F2C-4777-9BFA-9FFD60ACC138}" presName="descendantText" presStyleLbl="alignAccFollowNode1" presStyleIdx="2" presStyleCnt="3" custScaleX="81389" custScaleY="52708" custLinFactNeighborX="-14171" custLinFactNeighborY="170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2F7BA-3EC6-4451-9FB1-BCA709C02EAD}" type="pres">
      <dgm:prSet presAssocID="{1B20C0D4-69FA-413A-8B6B-FFF47417FF4F}" presName="sp" presStyleCnt="0"/>
      <dgm:spPr/>
    </dgm:pt>
    <dgm:pt modelId="{06B4F2CB-97C6-4727-8AD8-C096907D376C}" type="pres">
      <dgm:prSet presAssocID="{31CE9B72-921A-480C-8FB0-4CBC457B90FF}" presName="linNode" presStyleCnt="0"/>
      <dgm:spPr/>
    </dgm:pt>
    <dgm:pt modelId="{04451869-9369-4986-AFEF-85676675D51C}" type="pres">
      <dgm:prSet presAssocID="{31CE9B72-921A-480C-8FB0-4CBC457B90FF}" presName="parentText" presStyleLbl="node1" presStyleIdx="3" presStyleCnt="4" custScaleX="171784" custScaleY="19894" custLinFactY="-18575" custLinFactNeighborX="8554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985C15-670C-4B45-B054-D3D34D552235}" type="presOf" srcId="{5C621741-3548-44DE-BC4D-95F735A23BE5}" destId="{92C2E5D3-2BCB-4F5E-892D-3CDCE156E194}" srcOrd="0" destOrd="0" presId="urn:microsoft.com/office/officeart/2005/8/layout/vList5"/>
    <dgm:cxn modelId="{A64C922E-5380-4333-807F-A6A867BEA8D9}" srcId="{7BB44F1E-78A9-447C-9A66-EB5E8CCFBE2D}" destId="{5C621741-3548-44DE-BC4D-95F735A23BE5}" srcOrd="0" destOrd="0" parTransId="{7DACEE28-BA81-4A5C-BFBF-BE51B457C6EA}" sibTransId="{6DC2A5E1-A2FE-4663-ABF4-05E3A39E6160}"/>
    <dgm:cxn modelId="{62CC23AE-DFE2-45D7-87E2-8E477F61869D}" srcId="{7BB44F1E-78A9-447C-9A66-EB5E8CCFBE2D}" destId="{0C11D823-105C-4DF4-815C-58906D0D5112}" srcOrd="1" destOrd="0" parTransId="{69965B38-C66A-4121-9110-C4C87BA6622F}" sibTransId="{97631069-E68F-42CE-BF40-C63685250B6B}"/>
    <dgm:cxn modelId="{B93D9633-FB33-4991-9C0F-DF0F1D372106}" srcId="{7BB44F1E-78A9-447C-9A66-EB5E8CCFBE2D}" destId="{12EA3539-9F2C-4777-9BFA-9FFD60ACC138}" srcOrd="2" destOrd="0" parTransId="{226F4B9A-EB91-415D-8A40-44C31420F119}" sibTransId="{1B20C0D4-69FA-413A-8B6B-FFF47417FF4F}"/>
    <dgm:cxn modelId="{77A1C0A9-93B1-4692-9CB2-B34847DFD273}" srcId="{0C11D823-105C-4DF4-815C-58906D0D5112}" destId="{E75C2D17-C3F0-4E12-83F9-0861980CE615}" srcOrd="2" destOrd="0" parTransId="{7A34E3A8-3F8D-4D24-8A83-9055E9E21078}" sibTransId="{D4C9FB72-1127-4433-8EEC-9A1169C3DD65}"/>
    <dgm:cxn modelId="{1E8AC83A-7A54-4810-A474-AE38244CDAED}" type="presOf" srcId="{53BFEDBD-EE28-4B3A-A59D-D0112DEAB54F}" destId="{43F7D70F-59CB-4F83-B071-3F9E2FEBDF0B}" srcOrd="0" destOrd="1" presId="urn:microsoft.com/office/officeart/2005/8/layout/vList5"/>
    <dgm:cxn modelId="{10D41289-A0BA-41B9-B8AF-C2A705E0A6BF}" type="presOf" srcId="{12EA3539-9F2C-4777-9BFA-9FFD60ACC138}" destId="{DED67BE8-D7B5-411B-844E-6D4EDDD34547}" srcOrd="0" destOrd="0" presId="urn:microsoft.com/office/officeart/2005/8/layout/vList5"/>
    <dgm:cxn modelId="{0C1EAF8D-9FCE-4318-A31B-6C2D845C8578}" type="presOf" srcId="{E75C2D17-C3F0-4E12-83F9-0861980CE615}" destId="{211FBE3F-8577-430E-86D7-E04169D5D14A}" srcOrd="0" destOrd="2" presId="urn:microsoft.com/office/officeart/2005/8/layout/vList5"/>
    <dgm:cxn modelId="{6631BD57-442E-4BB3-8F06-6EEFFC2F8DCA}" srcId="{12EA3539-9F2C-4777-9BFA-9FFD60ACC138}" destId="{8C9B0A78-5010-472E-89E5-50E1A9D30A61}" srcOrd="0" destOrd="0" parTransId="{F2FC720C-84F8-45C8-8804-9B8D7B64B662}" sibTransId="{73A1EC62-2776-4335-90F4-C723FE1CA961}"/>
    <dgm:cxn modelId="{BA140E99-FF10-4092-950E-1E18D0A90B2F}" srcId="{5C621741-3548-44DE-BC4D-95F735A23BE5}" destId="{A74D8A73-C528-4F83-9B14-FB5BEBD01B6D}" srcOrd="2" destOrd="0" parTransId="{EF9790FF-1020-4E68-A98D-BCCFE617C77F}" sibTransId="{3CA55ED0-A6F9-48C2-A7BB-9E6D0903EC29}"/>
    <dgm:cxn modelId="{8C77B506-357C-4EBE-8A90-1558C6923787}" srcId="{7BB44F1E-78A9-447C-9A66-EB5E8CCFBE2D}" destId="{31CE9B72-921A-480C-8FB0-4CBC457B90FF}" srcOrd="3" destOrd="0" parTransId="{22FAE965-DCC1-48C7-BDA2-16CDBD079A05}" sibTransId="{E9E18E23-6843-47DA-A973-A61AC7F6B9BD}"/>
    <dgm:cxn modelId="{9B550FB0-7F7D-405B-B5FB-B3FC46C9B7D8}" srcId="{12EA3539-9F2C-4777-9BFA-9FFD60ACC138}" destId="{53BFEDBD-EE28-4B3A-A59D-D0112DEAB54F}" srcOrd="1" destOrd="0" parTransId="{0339F585-C942-4587-9DF4-3FA723821653}" sibTransId="{CB33BF17-C198-43B8-BF93-1F3336E63030}"/>
    <dgm:cxn modelId="{21EAE6C4-FAAC-442F-85A0-1492A7ED9261}" type="presOf" srcId="{FEC0779C-0AE2-4499-A765-54FCDA4A2CA3}" destId="{211FBE3F-8577-430E-86D7-E04169D5D14A}" srcOrd="0" destOrd="1" presId="urn:microsoft.com/office/officeart/2005/8/layout/vList5"/>
    <dgm:cxn modelId="{FEAFD23C-17F4-43F1-9FE8-7D3F5978AD0B}" type="presOf" srcId="{67649D72-60E8-41B8-A8E4-4D7C5A204CF6}" destId="{BA01AD63-C736-4642-B09C-5554194C9576}" srcOrd="0" destOrd="0" presId="urn:microsoft.com/office/officeart/2005/8/layout/vList5"/>
    <dgm:cxn modelId="{38827F2E-BF86-4D29-A5B6-6AA34CEF72E4}" type="presOf" srcId="{31CE9B72-921A-480C-8FB0-4CBC457B90FF}" destId="{04451869-9369-4986-AFEF-85676675D51C}" srcOrd="0" destOrd="0" presId="urn:microsoft.com/office/officeart/2005/8/layout/vList5"/>
    <dgm:cxn modelId="{0C233153-EECC-4608-A2D4-1E76F03F888A}" srcId="{5C621741-3548-44DE-BC4D-95F735A23BE5}" destId="{DBE5369B-A466-454C-9B80-9E01C30CF1BF}" srcOrd="1" destOrd="0" parTransId="{49FA80C7-C598-4179-81FB-D44A3EC725F6}" sibTransId="{2D6855B8-626E-42AB-977F-160B2D9CE684}"/>
    <dgm:cxn modelId="{C4157BF6-7B79-402B-9FCD-F7D4DFFC03FD}" type="presOf" srcId="{A74D8A73-C528-4F83-9B14-FB5BEBD01B6D}" destId="{BA01AD63-C736-4642-B09C-5554194C9576}" srcOrd="0" destOrd="2" presId="urn:microsoft.com/office/officeart/2005/8/layout/vList5"/>
    <dgm:cxn modelId="{2A797A38-0505-4AD9-835A-9B046B269223}" type="presOf" srcId="{8C9B0A78-5010-472E-89E5-50E1A9D30A61}" destId="{43F7D70F-59CB-4F83-B071-3F9E2FEBDF0B}" srcOrd="0" destOrd="0" presId="urn:microsoft.com/office/officeart/2005/8/layout/vList5"/>
    <dgm:cxn modelId="{C4D3CA8A-CDE9-4A2B-829F-AD41DB772695}" type="presOf" srcId="{59F188A8-C0B7-4DCC-9E03-405A369476B4}" destId="{BA01AD63-C736-4642-B09C-5554194C9576}" srcOrd="0" destOrd="5" presId="urn:microsoft.com/office/officeart/2005/8/layout/vList5"/>
    <dgm:cxn modelId="{1D50515E-D3FB-4509-AFF2-59281F51AE00}" type="presOf" srcId="{AFC11A8E-21B9-44A1-82D5-EF93A01849AC}" destId="{211FBE3F-8577-430E-86D7-E04169D5D14A}" srcOrd="0" destOrd="0" presId="urn:microsoft.com/office/officeart/2005/8/layout/vList5"/>
    <dgm:cxn modelId="{8BD1C8CA-E872-43DD-AE08-F28579A19C35}" srcId="{0C11D823-105C-4DF4-815C-58906D0D5112}" destId="{AFC11A8E-21B9-44A1-82D5-EF93A01849AC}" srcOrd="0" destOrd="0" parTransId="{811DD056-5358-4F8B-ADEB-AA658FBA5310}" sibTransId="{13328076-E739-4E56-8D33-913EAE00C1EF}"/>
    <dgm:cxn modelId="{AE216130-2D63-4DC5-9C1D-2BE0D20C2661}" srcId="{0C11D823-105C-4DF4-815C-58906D0D5112}" destId="{FEC0779C-0AE2-4499-A765-54FCDA4A2CA3}" srcOrd="1" destOrd="0" parTransId="{EDD7BADF-E2A2-4B62-98F0-3D878BF84684}" sibTransId="{C5F669EF-B106-4A74-A93A-40DB380CC0FE}"/>
    <dgm:cxn modelId="{55424E92-E116-4AA2-92AD-277A21B1F4A7}" type="presOf" srcId="{7BB44F1E-78A9-447C-9A66-EB5E8CCFBE2D}" destId="{A751B344-2C77-4EE5-892A-FB87C61B1E6B}" srcOrd="0" destOrd="0" presId="urn:microsoft.com/office/officeart/2005/8/layout/vList5"/>
    <dgm:cxn modelId="{1CD26D1F-ACA1-498E-879E-F54DF75F98E2}" srcId="{5C621741-3548-44DE-BC4D-95F735A23BE5}" destId="{6A8C16A9-4693-49FC-9FF7-8DAE5EE2CB70}" srcOrd="3" destOrd="0" parTransId="{9C5889D1-0188-420C-A006-931C783D5570}" sibTransId="{1FEFE5D2-6ABD-4DAF-AA4F-6F068121EAC9}"/>
    <dgm:cxn modelId="{23926627-BCC7-4EAB-86D0-429EA2059609}" srcId="{5C621741-3548-44DE-BC4D-95F735A23BE5}" destId="{CB85B8C2-747E-4595-B5C0-C383AFDC967C}" srcOrd="4" destOrd="0" parTransId="{0EECB56E-FE98-4881-A892-22E7B50162FD}" sibTransId="{340A3930-772D-41FC-88CE-9595658E7ABE}"/>
    <dgm:cxn modelId="{0BD8EA26-8F1C-453A-B8F6-5489D5E474AF}" type="presOf" srcId="{DBE5369B-A466-454C-9B80-9E01C30CF1BF}" destId="{BA01AD63-C736-4642-B09C-5554194C9576}" srcOrd="0" destOrd="1" presId="urn:microsoft.com/office/officeart/2005/8/layout/vList5"/>
    <dgm:cxn modelId="{F77F1FA8-57A0-4E7D-A9E8-A13D272E5AE6}" type="presOf" srcId="{6A8C16A9-4693-49FC-9FF7-8DAE5EE2CB70}" destId="{BA01AD63-C736-4642-B09C-5554194C9576}" srcOrd="0" destOrd="3" presId="urn:microsoft.com/office/officeart/2005/8/layout/vList5"/>
    <dgm:cxn modelId="{475072A4-D470-4B1E-9A15-5A7BDAEAB22D}" type="presOf" srcId="{CB85B8C2-747E-4595-B5C0-C383AFDC967C}" destId="{BA01AD63-C736-4642-B09C-5554194C9576}" srcOrd="0" destOrd="4" presId="urn:microsoft.com/office/officeart/2005/8/layout/vList5"/>
    <dgm:cxn modelId="{7F50EAAC-9CD8-4ABA-B123-421BC0E6C1F9}" srcId="{5C621741-3548-44DE-BC4D-95F735A23BE5}" destId="{67649D72-60E8-41B8-A8E4-4D7C5A204CF6}" srcOrd="0" destOrd="0" parTransId="{1E18AD0D-FA73-454B-BF0A-F8A102F2DA5C}" sibTransId="{18AE1DF6-BBEC-4A90-957D-6840EBFE9638}"/>
    <dgm:cxn modelId="{E85A6CD2-4B24-48B2-BF65-45ACF0D4B2E7}" type="presOf" srcId="{0C11D823-105C-4DF4-815C-58906D0D5112}" destId="{2C2A6B7C-9CC2-411D-82CA-123DB37E24B9}" srcOrd="0" destOrd="0" presId="urn:microsoft.com/office/officeart/2005/8/layout/vList5"/>
    <dgm:cxn modelId="{493936E8-11A1-4B08-A406-4BDCCC095A91}" srcId="{5C621741-3548-44DE-BC4D-95F735A23BE5}" destId="{59F188A8-C0B7-4DCC-9E03-405A369476B4}" srcOrd="5" destOrd="0" parTransId="{0A9599BD-66B7-47B3-AD4A-7B61C7F85E75}" sibTransId="{33839A3A-08DE-417E-8C05-B5BE19F41C61}"/>
    <dgm:cxn modelId="{4A311D7F-3E62-4114-809B-FC88C03C1114}" type="presParOf" srcId="{A751B344-2C77-4EE5-892A-FB87C61B1E6B}" destId="{A2F82254-D4FE-4162-8948-6BDEF8DD9B98}" srcOrd="0" destOrd="0" presId="urn:microsoft.com/office/officeart/2005/8/layout/vList5"/>
    <dgm:cxn modelId="{64F09F8A-17E0-4B50-8CEF-C3DA6EDB04DF}" type="presParOf" srcId="{A2F82254-D4FE-4162-8948-6BDEF8DD9B98}" destId="{92C2E5D3-2BCB-4F5E-892D-3CDCE156E194}" srcOrd="0" destOrd="0" presId="urn:microsoft.com/office/officeart/2005/8/layout/vList5"/>
    <dgm:cxn modelId="{452C12BC-5AD3-4A19-A552-EEA8642470D2}" type="presParOf" srcId="{A2F82254-D4FE-4162-8948-6BDEF8DD9B98}" destId="{BA01AD63-C736-4642-B09C-5554194C9576}" srcOrd="1" destOrd="0" presId="urn:microsoft.com/office/officeart/2005/8/layout/vList5"/>
    <dgm:cxn modelId="{F1331430-C5A9-44EC-9138-62769CDBFE77}" type="presParOf" srcId="{A751B344-2C77-4EE5-892A-FB87C61B1E6B}" destId="{089A8262-8419-4B16-A554-696E2754AAB8}" srcOrd="1" destOrd="0" presId="urn:microsoft.com/office/officeart/2005/8/layout/vList5"/>
    <dgm:cxn modelId="{A2114F87-4FB3-4166-BAAB-43CF238D0C71}" type="presParOf" srcId="{A751B344-2C77-4EE5-892A-FB87C61B1E6B}" destId="{98650EDB-ADC8-48EC-B874-8A5417B0145E}" srcOrd="2" destOrd="0" presId="urn:microsoft.com/office/officeart/2005/8/layout/vList5"/>
    <dgm:cxn modelId="{8947BF81-B21B-4E1A-8EDE-9DB5E4EF39A1}" type="presParOf" srcId="{98650EDB-ADC8-48EC-B874-8A5417B0145E}" destId="{2C2A6B7C-9CC2-411D-82CA-123DB37E24B9}" srcOrd="0" destOrd="0" presId="urn:microsoft.com/office/officeart/2005/8/layout/vList5"/>
    <dgm:cxn modelId="{1AA60F77-BD3B-4833-843D-F4D2559E2426}" type="presParOf" srcId="{98650EDB-ADC8-48EC-B874-8A5417B0145E}" destId="{211FBE3F-8577-430E-86D7-E04169D5D14A}" srcOrd="1" destOrd="0" presId="urn:microsoft.com/office/officeart/2005/8/layout/vList5"/>
    <dgm:cxn modelId="{3EC91410-04EC-4CC2-B022-34C471D48C30}" type="presParOf" srcId="{A751B344-2C77-4EE5-892A-FB87C61B1E6B}" destId="{F77752D2-C6BB-449F-A05B-98DDE2681338}" srcOrd="3" destOrd="0" presId="urn:microsoft.com/office/officeart/2005/8/layout/vList5"/>
    <dgm:cxn modelId="{03FB1790-FBB4-4E4E-BB56-7B78218ACC04}" type="presParOf" srcId="{A751B344-2C77-4EE5-892A-FB87C61B1E6B}" destId="{262D02B7-6FA6-40A6-BAB4-9FB939F39359}" srcOrd="4" destOrd="0" presId="urn:microsoft.com/office/officeart/2005/8/layout/vList5"/>
    <dgm:cxn modelId="{1CF98148-2839-4729-B42A-F1C654803B80}" type="presParOf" srcId="{262D02B7-6FA6-40A6-BAB4-9FB939F39359}" destId="{DED67BE8-D7B5-411B-844E-6D4EDDD34547}" srcOrd="0" destOrd="0" presId="urn:microsoft.com/office/officeart/2005/8/layout/vList5"/>
    <dgm:cxn modelId="{8449A54C-2D01-4895-A5BE-D2469AB89DA6}" type="presParOf" srcId="{262D02B7-6FA6-40A6-BAB4-9FB939F39359}" destId="{43F7D70F-59CB-4F83-B071-3F9E2FEBDF0B}" srcOrd="1" destOrd="0" presId="urn:microsoft.com/office/officeart/2005/8/layout/vList5"/>
    <dgm:cxn modelId="{E61A0865-C174-4B72-8429-8A85C4E592EA}" type="presParOf" srcId="{A751B344-2C77-4EE5-892A-FB87C61B1E6B}" destId="{F732F7BA-3EC6-4451-9FB1-BCA709C02EAD}" srcOrd="5" destOrd="0" presId="urn:microsoft.com/office/officeart/2005/8/layout/vList5"/>
    <dgm:cxn modelId="{1875B9A3-8EC2-4A4A-B79E-A54B1DC98EB6}" type="presParOf" srcId="{A751B344-2C77-4EE5-892A-FB87C61B1E6B}" destId="{06B4F2CB-97C6-4727-8AD8-C096907D376C}" srcOrd="6" destOrd="0" presId="urn:microsoft.com/office/officeart/2005/8/layout/vList5"/>
    <dgm:cxn modelId="{E170CF4E-9F81-4527-909D-6FD1CC3B3E6A}" type="presParOf" srcId="{06B4F2CB-97C6-4727-8AD8-C096907D376C}" destId="{04451869-9369-4986-AFEF-85676675D51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6A52A-9BAC-468D-80C6-FB901528CBE6}">
      <dsp:nvSpPr>
        <dsp:cNvPr id="0" name=""/>
        <dsp:cNvSpPr/>
      </dsp:nvSpPr>
      <dsp:spPr>
        <a:xfrm>
          <a:off x="0" y="0"/>
          <a:ext cx="7368480" cy="11788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800" b="1" kern="1200" dirty="0" smtClean="0">
              <a:latin typeface="맑은 고딕" pitchFamily="50" charset="-127"/>
              <a:ea typeface="맑은 고딕" pitchFamily="50" charset="-127"/>
            </a:rPr>
            <a:t>회사 현황 및 연혁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>
              <a:latin typeface="맑은 고딕" pitchFamily="50" charset="-127"/>
              <a:ea typeface="맑은 고딕" pitchFamily="50" charset="-127"/>
            </a:rPr>
            <a:t> 회사 현황</a:t>
          </a:r>
          <a:endParaRPr lang="ko-KR" altLang="en-US" sz="15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>
              <a:latin typeface="맑은 고딕" pitchFamily="50" charset="-127"/>
              <a:ea typeface="맑은 고딕" pitchFamily="50" charset="-127"/>
            </a:rPr>
            <a:t> 회사 연혁</a:t>
          </a:r>
          <a:endParaRPr lang="ko-KR" altLang="en-US" sz="15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565815" y="0"/>
        <a:ext cx="5802664" cy="1178845"/>
      </dsp:txXfrm>
    </dsp:sp>
    <dsp:sp modelId="{4AD13AF7-516D-4B73-A582-64F7D47B0446}">
      <dsp:nvSpPr>
        <dsp:cNvPr id="0" name=""/>
        <dsp:cNvSpPr/>
      </dsp:nvSpPr>
      <dsp:spPr>
        <a:xfrm>
          <a:off x="229541" y="219927"/>
          <a:ext cx="1198851" cy="738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3CD702-9592-4D30-8142-FF58E1429E05}">
      <dsp:nvSpPr>
        <dsp:cNvPr id="0" name=""/>
        <dsp:cNvSpPr/>
      </dsp:nvSpPr>
      <dsp:spPr>
        <a:xfrm>
          <a:off x="0" y="1279301"/>
          <a:ext cx="7368480" cy="84143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조직도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565815" y="1279301"/>
        <a:ext cx="5802664" cy="841438"/>
      </dsp:txXfrm>
    </dsp:sp>
    <dsp:sp modelId="{38533828-C2A0-4C0A-B5F0-FD6C405E784E}">
      <dsp:nvSpPr>
        <dsp:cNvPr id="0" name=""/>
        <dsp:cNvSpPr/>
      </dsp:nvSpPr>
      <dsp:spPr>
        <a:xfrm>
          <a:off x="258647" y="1343155"/>
          <a:ext cx="1140640" cy="697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73FC11-BF7F-4EA9-851A-4A0347E97FE3}">
      <dsp:nvSpPr>
        <dsp:cNvPr id="0" name=""/>
        <dsp:cNvSpPr/>
      </dsp:nvSpPr>
      <dsp:spPr>
        <a:xfrm>
          <a:off x="0" y="2214896"/>
          <a:ext cx="7368480" cy="25438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800" b="1" kern="1200" dirty="0" smtClean="0">
            <a:latin typeface="맑은 고딕" pitchFamily="50" charset="-127"/>
            <a:ea typeface="맑은 고딕" pitchFamily="50" charset="-127"/>
          </a:endParaRPr>
        </a:p>
        <a:p>
          <a:pPr lvl="0" algn="l" defTabSz="3556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2200" b="1" kern="1200" dirty="0" smtClean="0">
              <a:latin typeface="맑은 고딕" pitchFamily="50" charset="-127"/>
              <a:ea typeface="맑은 고딕" pitchFamily="50" charset="-127"/>
            </a:rPr>
            <a:t>제조 사업부 소개</a:t>
          </a:r>
          <a:endParaRPr lang="en-US" altLang="ko-KR" sz="2200" b="1" kern="1200" dirty="0" smtClean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600" kern="1200" dirty="0" err="1" smtClean="0">
              <a:latin typeface="맑은 고딕" pitchFamily="50" charset="-127"/>
              <a:ea typeface="맑은 고딕" pitchFamily="50" charset="-127"/>
            </a:rPr>
            <a:t>랩장비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 사업부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err="1" smtClean="0">
              <a:latin typeface="맑은 고딕" pitchFamily="50" charset="-127"/>
              <a:ea typeface="맑은 고딕" pitchFamily="50" charset="-127"/>
            </a:rPr>
            <a:t>냉장냉동챔버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 사업부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err="1" smtClean="0">
              <a:latin typeface="맑은 고딕" pitchFamily="50" charset="-127"/>
              <a:ea typeface="맑은 고딕" pitchFamily="50" charset="-127"/>
            </a:rPr>
            <a:t>바이오메디칼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 사업부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err="1" smtClean="0">
              <a:latin typeface="맑은 고딕" pitchFamily="50" charset="-127"/>
              <a:ea typeface="맑은 고딕" pitchFamily="50" charset="-127"/>
            </a:rPr>
            <a:t>Esstell</a:t>
          </a:r>
          <a:r>
            <a:rPr lang="en-US" altLang="ko-KR" sz="1600" kern="1200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사업부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565815" y="2214896"/>
        <a:ext cx="5802664" cy="2543855"/>
      </dsp:txXfrm>
    </dsp:sp>
    <dsp:sp modelId="{281BF415-20F5-4D03-9308-5C0AA2CD00A2}">
      <dsp:nvSpPr>
        <dsp:cNvPr id="0" name=""/>
        <dsp:cNvSpPr/>
      </dsp:nvSpPr>
      <dsp:spPr>
        <a:xfrm>
          <a:off x="229541" y="3107972"/>
          <a:ext cx="1198851" cy="7369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1EE4F9-1EDC-4696-99EA-2E772ADF96B6}">
      <dsp:nvSpPr>
        <dsp:cNvPr id="0" name=""/>
        <dsp:cNvSpPr/>
      </dsp:nvSpPr>
      <dsp:spPr>
        <a:xfrm>
          <a:off x="0" y="4840498"/>
          <a:ext cx="7368480" cy="9176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rPr>
            <a:t>비 전</a:t>
          </a:r>
          <a:endParaRPr lang="ko-KR" altLang="en-US" sz="2400" b="1" kern="1200" dirty="0">
            <a:solidFill>
              <a:schemeClr val="bg1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1565815" y="4840498"/>
        <a:ext cx="5802664" cy="917686"/>
      </dsp:txXfrm>
    </dsp:sp>
    <dsp:sp modelId="{6D47F4A5-1ACC-4A67-9050-51D58FCCE116}">
      <dsp:nvSpPr>
        <dsp:cNvPr id="0" name=""/>
        <dsp:cNvSpPr/>
      </dsp:nvSpPr>
      <dsp:spPr>
        <a:xfrm>
          <a:off x="301546" y="4930863"/>
          <a:ext cx="1054842" cy="7369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8712968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바이오메디칼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 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생산 설비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8712968" cy="3999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0"/>
          <a:ext cx="6912768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바이오메디칼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 / ISO13485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0"/>
        <a:ext cx="6912768" cy="3999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489029" y="-1343730"/>
          <a:ext cx="1645902" cy="4501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Bench Top / Square Chamber Type 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Bench Top / Round Chamber Type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Vertical Type 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Front Loading Type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489029" y="-1343730"/>
        <a:ext cx="1645902" cy="4501747"/>
      </dsp:txXfrm>
    </dsp:sp>
    <dsp:sp modelId="{92C2E5D3-2BCB-4F5E-892D-3CDCE156E194}">
      <dsp:nvSpPr>
        <dsp:cNvPr id="0" name=""/>
        <dsp:cNvSpPr/>
      </dsp:nvSpPr>
      <dsp:spPr>
        <a:xfrm>
          <a:off x="170063" y="1936915"/>
          <a:ext cx="2877439" cy="1828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Large Capacity 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Autoclave / 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Steam Sterilizer</a:t>
          </a:r>
        </a:p>
      </dsp:txBody>
      <dsp:txXfrm>
        <a:off x="170063" y="1936915"/>
        <a:ext cx="2877439" cy="1828625"/>
      </dsp:txXfrm>
    </dsp:sp>
    <dsp:sp modelId="{485475B5-3018-426D-B1E5-A67B4BB6A831}">
      <dsp:nvSpPr>
        <dsp:cNvPr id="0" name=""/>
        <dsp:cNvSpPr/>
      </dsp:nvSpPr>
      <dsp:spPr>
        <a:xfrm rot="5400000">
          <a:off x="4612686" y="553754"/>
          <a:ext cx="1398587" cy="4501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Large Steam Sterilizer (200L / 300L)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Pass-Through (Double Door) Type </a:t>
          </a:r>
          <a:br>
            <a:rPr lang="en-US" altLang="ko-KR" sz="1400" kern="1200" dirty="0" smtClean="0">
              <a:latin typeface="Tahoma" pitchFamily="34" charset="0"/>
              <a:cs typeface="Tahoma" pitchFamily="34" charset="0"/>
            </a:rPr>
          </a:b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(300L / 500L)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12686" y="553754"/>
        <a:ext cx="1398587" cy="4501747"/>
      </dsp:txXfrm>
    </dsp:sp>
    <dsp:sp modelId="{DD511C01-99B3-4846-AA08-7841ADEAD864}">
      <dsp:nvSpPr>
        <dsp:cNvPr id="0" name=""/>
        <dsp:cNvSpPr/>
      </dsp:nvSpPr>
      <dsp:spPr>
        <a:xfrm>
          <a:off x="221831" y="0"/>
          <a:ext cx="2877439" cy="1641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Autoclave / 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Steam Sterilizer</a:t>
          </a:r>
        </a:p>
      </dsp:txBody>
      <dsp:txXfrm>
        <a:off x="221831" y="0"/>
        <a:ext cx="2877439" cy="164175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126"/>
          <a:ext cx="9036496" cy="39985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이집트 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: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보건부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정부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에 멸균기 다년간 단독 공급 중 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– U$11,400,000.00</a:t>
          </a:r>
          <a:endParaRPr lang="en-US" sz="2000" b="1" kern="120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0" y="126"/>
        <a:ext cx="9036496" cy="39985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696744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냉장냉동챔버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altLang="ko-KR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– ISO9001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6696744" cy="3999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210614" y="-1186275"/>
          <a:ext cx="1307854" cy="3968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0’C to 60’C / 30% to 98% RH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CO2 / Illumination Control (Option)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Lab-Dog DVR / Mobile Alert System (Option)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295L / 612L / 1125L Available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210614" y="-1186275"/>
        <a:ext cx="1307854" cy="3968433"/>
      </dsp:txXfrm>
    </dsp:sp>
    <dsp:sp modelId="{92C2E5D3-2BCB-4F5E-892D-3CDCE156E194}">
      <dsp:nvSpPr>
        <dsp:cNvPr id="0" name=""/>
        <dsp:cNvSpPr/>
      </dsp:nvSpPr>
      <dsp:spPr>
        <a:xfrm>
          <a:off x="144001" y="1987"/>
          <a:ext cx="2695979" cy="1591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Plant Growth Chamber</a:t>
          </a:r>
        </a:p>
      </dsp:txBody>
      <dsp:txXfrm>
        <a:off x="144001" y="1987"/>
        <a:ext cx="2695979" cy="1591907"/>
      </dsp:txXfrm>
    </dsp:sp>
    <dsp:sp modelId="{211FBE3F-8577-430E-86D7-E04169D5D14A}">
      <dsp:nvSpPr>
        <dsp:cNvPr id="0" name=""/>
        <dsp:cNvSpPr/>
      </dsp:nvSpPr>
      <dsp:spPr>
        <a:xfrm rot="5400000">
          <a:off x="4292497" y="324159"/>
          <a:ext cx="999972" cy="39683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Eco-Green Real Environmental of Earth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Illumination (0 to 35000 </a:t>
          </a:r>
          <a:r>
            <a:rPr lang="en-US" altLang="ko-KR" sz="1400" kern="1200" dirty="0" err="1" smtClean="0">
              <a:latin typeface="Tahoma" pitchFamily="34" charset="0"/>
              <a:cs typeface="Tahoma" pitchFamily="34" charset="0"/>
            </a:rPr>
            <a:t>lux</a:t>
          </a: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Temperature ( 0’C to 60’C)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Humidity (30% to 98% RH)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292497" y="324159"/>
        <a:ext cx="999972" cy="3968338"/>
      </dsp:txXfrm>
    </dsp:sp>
    <dsp:sp modelId="{2C2A6B7C-9CC2-411D-82CA-123DB37E24B9}">
      <dsp:nvSpPr>
        <dsp:cNvPr id="0" name=""/>
        <dsp:cNvSpPr/>
      </dsp:nvSpPr>
      <dsp:spPr>
        <a:xfrm>
          <a:off x="144001" y="1682006"/>
          <a:ext cx="2695979" cy="1252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Universal Growth Chamber</a:t>
          </a:r>
        </a:p>
      </dsp:txBody>
      <dsp:txXfrm>
        <a:off x="144001" y="1682006"/>
        <a:ext cx="2695979" cy="1252643"/>
      </dsp:txXfrm>
    </dsp:sp>
    <dsp:sp modelId="{43F7D70F-59CB-4F83-B071-3F9E2FEBDF0B}">
      <dsp:nvSpPr>
        <dsp:cNvPr id="0" name=""/>
        <dsp:cNvSpPr/>
      </dsp:nvSpPr>
      <dsp:spPr>
        <a:xfrm rot="5400000">
          <a:off x="4173423" y="1661374"/>
          <a:ext cx="1238168" cy="39683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Eco-Green Real Environmental of Earth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Illumination (0 to 35000 </a:t>
          </a:r>
          <a:r>
            <a:rPr lang="en-US" altLang="ko-KR" sz="1400" kern="1200" dirty="0" err="1" smtClean="0">
              <a:latin typeface="Tahoma" pitchFamily="34" charset="0"/>
              <a:cs typeface="Tahoma" pitchFamily="34" charset="0"/>
            </a:rPr>
            <a:t>lux</a:t>
          </a: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Temperature (0’C to 60’C)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Humidity (30% to 98% RH)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Wind Velocity (0.3m/sec to 1.0/sec)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173423" y="1661374"/>
        <a:ext cx="1238168" cy="3968385"/>
      </dsp:txXfrm>
    </dsp:sp>
    <dsp:sp modelId="{DED67BE8-D7B5-411B-844E-6D4EDDD34547}">
      <dsp:nvSpPr>
        <dsp:cNvPr id="0" name=""/>
        <dsp:cNvSpPr/>
      </dsp:nvSpPr>
      <dsp:spPr>
        <a:xfrm>
          <a:off x="144001" y="3022761"/>
          <a:ext cx="2695979" cy="1245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Giant / Walk-in Environmental Chamber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144001" y="3022761"/>
        <a:ext cx="2695979" cy="1245612"/>
      </dsp:txXfrm>
    </dsp:sp>
    <dsp:sp modelId="{62FA598F-6787-4563-A577-5FC142D341E9}">
      <dsp:nvSpPr>
        <dsp:cNvPr id="0" name=""/>
        <dsp:cNvSpPr/>
      </dsp:nvSpPr>
      <dsp:spPr>
        <a:xfrm rot="5400000">
          <a:off x="4588371" y="2713336"/>
          <a:ext cx="408272" cy="39683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Your Own Earth Planet with PU Insulated Structure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588371" y="2713336"/>
        <a:ext cx="408272" cy="3968385"/>
      </dsp:txXfrm>
    </dsp:sp>
    <dsp:sp modelId="{6FDE241D-B541-4CB8-A8B0-48168D6736E2}">
      <dsp:nvSpPr>
        <dsp:cNvPr id="0" name=""/>
        <dsp:cNvSpPr/>
      </dsp:nvSpPr>
      <dsp:spPr>
        <a:xfrm>
          <a:off x="144001" y="4358472"/>
          <a:ext cx="2695979" cy="682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Environment Growth Room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144001" y="4358472"/>
        <a:ext cx="2695979" cy="68208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618250" y="-1659527"/>
          <a:ext cx="683305" cy="4193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Hot / Cold 2 Zone Chamber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-70’C to 200’C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18250" y="-1659527"/>
        <a:ext cx="683305" cy="4193784"/>
      </dsp:txXfrm>
    </dsp:sp>
    <dsp:sp modelId="{92C2E5D3-2BCB-4F5E-892D-3CDCE156E194}">
      <dsp:nvSpPr>
        <dsp:cNvPr id="0" name=""/>
        <dsp:cNvSpPr/>
      </dsp:nvSpPr>
      <dsp:spPr>
        <a:xfrm>
          <a:off x="0" y="1533"/>
          <a:ext cx="2825593" cy="871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Thermal Shock Tester</a:t>
          </a:r>
        </a:p>
      </dsp:txBody>
      <dsp:txXfrm>
        <a:off x="0" y="1533"/>
        <a:ext cx="2825593" cy="871661"/>
      </dsp:txXfrm>
    </dsp:sp>
    <dsp:sp modelId="{211FBE3F-8577-430E-86D7-E04169D5D14A}">
      <dsp:nvSpPr>
        <dsp:cNvPr id="0" name=""/>
        <dsp:cNvSpPr/>
      </dsp:nvSpPr>
      <dsp:spPr>
        <a:xfrm rot="5400000">
          <a:off x="4600366" y="-802677"/>
          <a:ext cx="719074" cy="4193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-50’C to 150’C (Option : 180’C)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20% to 98% RH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00366" y="-802677"/>
        <a:ext cx="719074" cy="4193784"/>
      </dsp:txXfrm>
    </dsp:sp>
    <dsp:sp modelId="{2C2A6B7C-9CC2-411D-82CA-123DB37E24B9}">
      <dsp:nvSpPr>
        <dsp:cNvPr id="0" name=""/>
        <dsp:cNvSpPr/>
      </dsp:nvSpPr>
      <dsp:spPr>
        <a:xfrm>
          <a:off x="25" y="864099"/>
          <a:ext cx="2825593" cy="861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Temp. &amp; </a:t>
          </a:r>
          <a:r>
            <a:rPr lang="en-US" altLang="ko-KR" sz="2000" kern="1200" dirty="0" err="1" smtClean="0">
              <a:latin typeface="Tahoma" pitchFamily="34" charset="0"/>
              <a:cs typeface="Tahoma" pitchFamily="34" charset="0"/>
            </a:rPr>
            <a:t>Humi</a:t>
          </a: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. Chamber</a:t>
          </a:r>
        </a:p>
      </dsp:txBody>
      <dsp:txXfrm>
        <a:off x="25" y="864099"/>
        <a:ext cx="2825593" cy="861667"/>
      </dsp:txXfrm>
    </dsp:sp>
    <dsp:sp modelId="{43F7D70F-59CB-4F83-B071-3F9E2FEBDF0B}">
      <dsp:nvSpPr>
        <dsp:cNvPr id="0" name=""/>
        <dsp:cNvSpPr/>
      </dsp:nvSpPr>
      <dsp:spPr>
        <a:xfrm rot="5400000">
          <a:off x="4773659" y="-110506"/>
          <a:ext cx="372387" cy="41936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0’C to 60’C / 30% to 98% RH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73659" y="-110506"/>
        <a:ext cx="372387" cy="4193683"/>
      </dsp:txXfrm>
    </dsp:sp>
    <dsp:sp modelId="{DED67BE8-D7B5-411B-844E-6D4EDDD34547}">
      <dsp:nvSpPr>
        <dsp:cNvPr id="0" name=""/>
        <dsp:cNvSpPr/>
      </dsp:nvSpPr>
      <dsp:spPr>
        <a:xfrm>
          <a:off x="25" y="1725767"/>
          <a:ext cx="2825593" cy="562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ICH Test Chamber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25" y="1725767"/>
        <a:ext cx="2825593" cy="562467"/>
      </dsp:txXfrm>
    </dsp:sp>
    <dsp:sp modelId="{EA1AE937-9D08-46A2-8E2D-7E6C50B60AAE}">
      <dsp:nvSpPr>
        <dsp:cNvPr id="0" name=""/>
        <dsp:cNvSpPr/>
      </dsp:nvSpPr>
      <dsp:spPr>
        <a:xfrm rot="5400000">
          <a:off x="4764341" y="521589"/>
          <a:ext cx="391022" cy="41936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Your Own Testing Laboratory 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64341" y="521589"/>
        <a:ext cx="391022" cy="4193683"/>
      </dsp:txXfrm>
    </dsp:sp>
    <dsp:sp modelId="{53E977D5-C6A9-4131-ACA1-65955EA0D29B}">
      <dsp:nvSpPr>
        <dsp:cNvPr id="0" name=""/>
        <dsp:cNvSpPr/>
      </dsp:nvSpPr>
      <dsp:spPr>
        <a:xfrm>
          <a:off x="25" y="2301825"/>
          <a:ext cx="2825593" cy="688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Giant / Walk-in Test Chamber &amp; Room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25" y="2301825"/>
        <a:ext cx="2825593" cy="68890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480720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냉장냉동챔버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altLang="ko-KR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– ISO9001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6480720" cy="39992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126"/>
          <a:ext cx="9036496" cy="39985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캐나다 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농림부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정부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에 항온항습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챔버</a:t>
          </a:r>
          <a:r>
            <a:rPr lang="ko-KR" altLang="en-US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다년간 단독 공급 중 </a:t>
          </a:r>
          <a:r>
            <a:rPr lang="en-US" altLang="ko-KR" sz="20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- U$800,000.00 </a:t>
          </a:r>
          <a:endParaRPr lang="en-US" sz="2000" b="1" kern="120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0" y="126"/>
        <a:ext cx="9036496" cy="39985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552728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 메탈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퍼니쳐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6552728" cy="399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984776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랩장비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 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 ISO9001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92"/>
        <a:ext cx="6984776" cy="39992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761858" y="-1328365"/>
          <a:ext cx="549613" cy="3645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Your Design / Color / Material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61858" y="-1328365"/>
        <a:ext cx="549613" cy="3645806"/>
      </dsp:txXfrm>
    </dsp:sp>
    <dsp:sp modelId="{92C2E5D3-2BCB-4F5E-892D-3CDCE156E194}">
      <dsp:nvSpPr>
        <dsp:cNvPr id="0" name=""/>
        <dsp:cNvSpPr/>
      </dsp:nvSpPr>
      <dsp:spPr>
        <a:xfrm>
          <a:off x="360043" y="145466"/>
          <a:ext cx="2853718" cy="698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Modular Bench</a:t>
          </a:r>
        </a:p>
      </dsp:txBody>
      <dsp:txXfrm>
        <a:off x="360043" y="145466"/>
        <a:ext cx="2853718" cy="698142"/>
      </dsp:txXfrm>
    </dsp:sp>
    <dsp:sp modelId="{211FBE3F-8577-430E-86D7-E04169D5D14A}">
      <dsp:nvSpPr>
        <dsp:cNvPr id="0" name=""/>
        <dsp:cNvSpPr/>
      </dsp:nvSpPr>
      <dsp:spPr>
        <a:xfrm rot="5400000">
          <a:off x="4798216" y="-601860"/>
          <a:ext cx="551406" cy="36776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Your Design / Color / Material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C / H Frame Wall / Island Bench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98216" y="-601860"/>
        <a:ext cx="551406" cy="3677690"/>
      </dsp:txXfrm>
    </dsp:sp>
    <dsp:sp modelId="{2C2A6B7C-9CC2-411D-82CA-123DB37E24B9}">
      <dsp:nvSpPr>
        <dsp:cNvPr id="0" name=""/>
        <dsp:cNvSpPr/>
      </dsp:nvSpPr>
      <dsp:spPr>
        <a:xfrm>
          <a:off x="360043" y="912223"/>
          <a:ext cx="2875031" cy="668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Frame Bench</a:t>
          </a:r>
        </a:p>
      </dsp:txBody>
      <dsp:txXfrm>
        <a:off x="360043" y="912223"/>
        <a:ext cx="2875031" cy="668919"/>
      </dsp:txXfrm>
    </dsp:sp>
    <dsp:sp modelId="{43F7D70F-59CB-4F83-B071-3F9E2FEBDF0B}">
      <dsp:nvSpPr>
        <dsp:cNvPr id="0" name=""/>
        <dsp:cNvSpPr/>
      </dsp:nvSpPr>
      <dsp:spPr>
        <a:xfrm rot="5400000">
          <a:off x="4134837" y="903665"/>
          <a:ext cx="437927" cy="2237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Your Design / Color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134837" y="903665"/>
        <a:ext cx="437927" cy="2237557"/>
      </dsp:txXfrm>
    </dsp:sp>
    <dsp:sp modelId="{DED67BE8-D7B5-411B-844E-6D4EDDD34547}">
      <dsp:nvSpPr>
        <dsp:cNvPr id="0" name=""/>
        <dsp:cNvSpPr/>
      </dsp:nvSpPr>
      <dsp:spPr>
        <a:xfrm>
          <a:off x="360043" y="1643333"/>
          <a:ext cx="2874978" cy="804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Sink / Shelf / Rack / Cabinet / Drawer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360043" y="1643333"/>
        <a:ext cx="2874978" cy="80494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696744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2016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년 신제품 소개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6696744" cy="39992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696744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2016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년 신제품 소개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6696744" cy="39992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696744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2016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년 신제품 소개</a:t>
          </a:r>
          <a:endParaRPr lang="en-US" sz="2000" b="1" kern="1200" dirty="0">
            <a:solidFill>
              <a:schemeClr val="tx1"/>
            </a:solidFill>
            <a:latin typeface="HY강B" pitchFamily="18" charset="-127"/>
            <a:ea typeface="HY강B" pitchFamily="18" charset="-127"/>
            <a:cs typeface="Tahoma" pitchFamily="34" charset="0"/>
          </a:endParaRPr>
        </a:p>
      </dsp:txBody>
      <dsp:txXfrm>
        <a:off x="0" y="92"/>
        <a:ext cx="6696744" cy="39992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695DF2-D34F-4850-9181-AA2555F58E33}">
      <dsp:nvSpPr>
        <dsp:cNvPr id="0" name=""/>
        <dsp:cNvSpPr/>
      </dsp:nvSpPr>
      <dsp:spPr>
        <a:xfrm>
          <a:off x="4835625" y="2262767"/>
          <a:ext cx="3229270" cy="131788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장기적 </a:t>
          </a:r>
          <a:r>
            <a:rPr lang="en-US" altLang="ko-KR" sz="1600" kern="1200" dirty="0" smtClean="0">
              <a:latin typeface="맑은 고딕" pitchFamily="50" charset="-127"/>
              <a:ea typeface="맑은 고딕" pitchFamily="50" charset="-127"/>
            </a:rPr>
            <a:t>A/S 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관리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>
              <a:latin typeface="맑은 고딕" pitchFamily="50" charset="-127"/>
              <a:ea typeface="맑은 고딕" pitchFamily="50" charset="-127"/>
            </a:rPr>
            <a:t>Trouble Shooting     -&gt;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서비스 </a:t>
          </a:r>
          <a:r>
            <a:rPr lang="ko-KR" altLang="en-US" sz="1600" kern="1200" dirty="0" err="1" smtClean="0">
              <a:latin typeface="맑은 고딕" pitchFamily="50" charset="-127"/>
              <a:ea typeface="맑은 고딕" pitchFamily="50" charset="-127"/>
            </a:rPr>
            <a:t>메뉴얼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브랜드 선호도 구축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804406" y="2592240"/>
        <a:ext cx="2260489" cy="988416"/>
      </dsp:txXfrm>
    </dsp:sp>
    <dsp:sp modelId="{D09DF188-C79E-4EFF-AF90-E9D1AC50EFB2}">
      <dsp:nvSpPr>
        <dsp:cNvPr id="0" name=""/>
        <dsp:cNvSpPr/>
      </dsp:nvSpPr>
      <dsp:spPr>
        <a:xfrm>
          <a:off x="0" y="2016218"/>
          <a:ext cx="4332900" cy="179069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>
              <a:latin typeface="맑은 고딕" pitchFamily="50" charset="-127"/>
              <a:ea typeface="맑은 고딕" pitchFamily="50" charset="-127"/>
            </a:rPr>
            <a:t>QC 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철저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>
              <a:latin typeface="맑은 고딕" pitchFamily="50" charset="-127"/>
              <a:ea typeface="맑은 고딕" pitchFamily="50" charset="-127"/>
            </a:rPr>
            <a:t>A/S 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감소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제품의 표준화 및             국제 규격화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브랜드 입지 구축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2463891"/>
        <a:ext cx="3033030" cy="1343019"/>
      </dsp:txXfrm>
    </dsp:sp>
    <dsp:sp modelId="{60CE6489-C06B-4D22-96DE-ADD0EDF95F36}">
      <dsp:nvSpPr>
        <dsp:cNvPr id="0" name=""/>
        <dsp:cNvSpPr/>
      </dsp:nvSpPr>
      <dsp:spPr>
        <a:xfrm>
          <a:off x="4864563" y="-178046"/>
          <a:ext cx="3200332" cy="164422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시장조사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고객요구파악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기술 영업 실현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전략적 홍보 기획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err="1" smtClean="0">
              <a:latin typeface="맑은 고딕" pitchFamily="50" charset="-127"/>
              <a:ea typeface="맑은 고딕" pitchFamily="50" charset="-127"/>
            </a:rPr>
            <a:t>브랜도</a:t>
          </a: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 인지도 향상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824663" y="-178046"/>
        <a:ext cx="2240232" cy="1233171"/>
      </dsp:txXfrm>
    </dsp:sp>
    <dsp:sp modelId="{83A900D6-A324-46B2-B194-3D4E203281BE}">
      <dsp:nvSpPr>
        <dsp:cNvPr id="0" name=""/>
        <dsp:cNvSpPr/>
      </dsp:nvSpPr>
      <dsp:spPr>
        <a:xfrm>
          <a:off x="106423" y="-18308"/>
          <a:ext cx="3675262" cy="132475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지속적인 </a:t>
          </a:r>
          <a:r>
            <a:rPr lang="en-US" altLang="ko-KR" sz="1600" kern="1200" dirty="0" smtClean="0">
              <a:latin typeface="맑은 고딕" pitchFamily="50" charset="-127"/>
              <a:ea typeface="맑은 고딕" pitchFamily="50" charset="-127"/>
            </a:rPr>
            <a:t>R&amp;D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시장요구 기술의 실현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첨단 기술의 간편화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맑은 고딕" pitchFamily="50" charset="-127"/>
              <a:ea typeface="맑은 고딕" pitchFamily="50" charset="-127"/>
            </a:rPr>
            <a:t>브랜드 대중화</a:t>
          </a: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06423" y="-18308"/>
        <a:ext cx="2572684" cy="993563"/>
      </dsp:txXfrm>
    </dsp:sp>
    <dsp:sp modelId="{99A792DC-94A2-4ECB-AA94-5CB38C684CA6}">
      <dsp:nvSpPr>
        <dsp:cNvPr id="0" name=""/>
        <dsp:cNvSpPr/>
      </dsp:nvSpPr>
      <dsp:spPr>
        <a:xfrm>
          <a:off x="2198495" y="254279"/>
          <a:ext cx="1792554" cy="17925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맑은 고딕" pitchFamily="50" charset="-127"/>
              <a:ea typeface="맑은 고딕" pitchFamily="50" charset="-127"/>
            </a:rPr>
            <a:t>기술</a:t>
          </a:r>
          <a:endParaRPr lang="ko-KR" altLang="en-US" sz="24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2198495" y="254279"/>
        <a:ext cx="1792554" cy="1792554"/>
      </dsp:txXfrm>
    </dsp:sp>
    <dsp:sp modelId="{C221A7BC-9FAE-4882-95AB-171121B4EE80}">
      <dsp:nvSpPr>
        <dsp:cNvPr id="0" name=""/>
        <dsp:cNvSpPr/>
      </dsp:nvSpPr>
      <dsp:spPr>
        <a:xfrm rot="5400000">
          <a:off x="4073846" y="254279"/>
          <a:ext cx="1792554" cy="17925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맑은 고딕" pitchFamily="50" charset="-127"/>
              <a:ea typeface="맑은 고딕" pitchFamily="50" charset="-127"/>
            </a:rPr>
            <a:t>마케팅</a:t>
          </a:r>
          <a:endParaRPr lang="ko-KR" altLang="en-US" sz="2400" kern="1200" dirty="0">
            <a:latin typeface="맑은 고딕" pitchFamily="50" charset="-127"/>
            <a:ea typeface="맑은 고딕" pitchFamily="50" charset="-127"/>
          </a:endParaRPr>
        </a:p>
      </dsp:txBody>
      <dsp:txXfrm rot="5400000">
        <a:off x="4073846" y="254279"/>
        <a:ext cx="1792554" cy="1792554"/>
      </dsp:txXfrm>
    </dsp:sp>
    <dsp:sp modelId="{8711C7B6-429D-46E6-88CC-6DA601C94C11}">
      <dsp:nvSpPr>
        <dsp:cNvPr id="0" name=""/>
        <dsp:cNvSpPr/>
      </dsp:nvSpPr>
      <dsp:spPr>
        <a:xfrm rot="10800000">
          <a:off x="4073846" y="2129630"/>
          <a:ext cx="1792554" cy="17925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맑은 고딕" pitchFamily="50" charset="-127"/>
              <a:ea typeface="맑은 고딕" pitchFamily="50" charset="-127"/>
            </a:rPr>
            <a:t>서비스</a:t>
          </a:r>
          <a:endParaRPr lang="ko-KR" altLang="en-US" sz="2400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073846" y="2129630"/>
        <a:ext cx="1792554" cy="1792554"/>
      </dsp:txXfrm>
    </dsp:sp>
    <dsp:sp modelId="{701DC666-D303-4B41-BC1D-C917C11393B1}">
      <dsp:nvSpPr>
        <dsp:cNvPr id="0" name=""/>
        <dsp:cNvSpPr/>
      </dsp:nvSpPr>
      <dsp:spPr>
        <a:xfrm rot="16200000">
          <a:off x="2198495" y="2129630"/>
          <a:ext cx="1792554" cy="17925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맑은 고딕" pitchFamily="50" charset="-127"/>
              <a:ea typeface="맑은 고딕" pitchFamily="50" charset="-127"/>
            </a:rPr>
            <a:t>품질</a:t>
          </a:r>
          <a:endParaRPr lang="ko-KR" altLang="en-US" sz="2400" kern="1200" dirty="0">
            <a:latin typeface="맑은 고딕" pitchFamily="50" charset="-127"/>
            <a:ea typeface="맑은 고딕" pitchFamily="50" charset="-127"/>
          </a:endParaRPr>
        </a:p>
      </dsp:txBody>
      <dsp:txXfrm rot="16200000">
        <a:off x="2198495" y="2129630"/>
        <a:ext cx="1792554" cy="1792554"/>
      </dsp:txXfrm>
    </dsp:sp>
    <dsp:sp modelId="{A2C5EDBB-6809-49F7-82F0-BBF7CA3160B9}">
      <dsp:nvSpPr>
        <dsp:cNvPr id="0" name=""/>
        <dsp:cNvSpPr/>
      </dsp:nvSpPr>
      <dsp:spPr>
        <a:xfrm>
          <a:off x="3722994" y="1715645"/>
          <a:ext cx="618907" cy="5381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5E42A-1603-45E9-AF52-719F6CFFE479}">
      <dsp:nvSpPr>
        <dsp:cNvPr id="0" name=""/>
        <dsp:cNvSpPr/>
      </dsp:nvSpPr>
      <dsp:spPr>
        <a:xfrm rot="10800000">
          <a:off x="3722994" y="1922638"/>
          <a:ext cx="618907" cy="5381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BC07E-3946-4939-B894-3E96F3D9983B}">
      <dsp:nvSpPr>
        <dsp:cNvPr id="0" name=""/>
        <dsp:cNvSpPr/>
      </dsp:nvSpPr>
      <dsp:spPr>
        <a:xfrm>
          <a:off x="0" y="4394"/>
          <a:ext cx="2736304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마케팅 팀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kern="12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sp:txBody>
      <dsp:txXfrm>
        <a:off x="0" y="4394"/>
        <a:ext cx="2736304" cy="806400"/>
      </dsp:txXfrm>
    </dsp:sp>
    <dsp:sp modelId="{6F43D23D-C899-4E3B-8D61-5F2448AC2762}">
      <dsp:nvSpPr>
        <dsp:cNvPr id="0" name=""/>
        <dsp:cNvSpPr/>
      </dsp:nvSpPr>
      <dsp:spPr>
        <a:xfrm>
          <a:off x="0" y="810795"/>
          <a:ext cx="2736304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서희원 팀장               </a:t>
          </a:r>
          <a:r>
            <a:rPr lang="en-US" altLang="ko-KR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010-3422-7524 sale@labtech.co.kr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kern="1200" dirty="0">
            <a:latin typeface="굴림" pitchFamily="50" charset="-127"/>
            <a:ea typeface="굴림" pitchFamily="50" charset="-127"/>
            <a:cs typeface="Tahoma" pitchFamily="34" charset="0"/>
          </a:endParaRPr>
        </a:p>
      </dsp:txBody>
      <dsp:txXfrm>
        <a:off x="0" y="810795"/>
        <a:ext cx="2736304" cy="134504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BC07E-3946-4939-B894-3E96F3D9983B}">
      <dsp:nvSpPr>
        <dsp:cNvPr id="0" name=""/>
        <dsp:cNvSpPr/>
      </dsp:nvSpPr>
      <dsp:spPr>
        <a:xfrm>
          <a:off x="0" y="0"/>
          <a:ext cx="316835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바이오메디칼</a:t>
          </a: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 사업부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kern="12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sp:txBody>
      <dsp:txXfrm>
        <a:off x="0" y="0"/>
        <a:ext cx="3168351" cy="806400"/>
      </dsp:txXfrm>
    </dsp:sp>
    <dsp:sp modelId="{6F43D23D-C899-4E3B-8D61-5F2448AC2762}">
      <dsp:nvSpPr>
        <dsp:cNvPr id="0" name=""/>
        <dsp:cNvSpPr/>
      </dsp:nvSpPr>
      <dsp:spPr>
        <a:xfrm>
          <a:off x="0" y="810795"/>
          <a:ext cx="3168351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최용석 팀장                       </a:t>
          </a:r>
          <a:r>
            <a:rPr lang="en-US" altLang="ko-KR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010-3783-8016 biomedical@labtech.co.kr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kern="1200" dirty="0">
            <a:latin typeface="굴림" pitchFamily="50" charset="-127"/>
            <a:ea typeface="굴림" pitchFamily="50" charset="-127"/>
            <a:cs typeface="Tahoma" pitchFamily="34" charset="0"/>
          </a:endParaRPr>
        </a:p>
      </dsp:txBody>
      <dsp:txXfrm>
        <a:off x="0" y="810795"/>
        <a:ext cx="3168351" cy="13450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769482" y="-1423082"/>
          <a:ext cx="808980" cy="4268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Water Bath / Shaking Water Bath / Oil Bath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Cooling Refrigerator Bath / Chiller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Water Still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69482" y="-1423082"/>
        <a:ext cx="808980" cy="4268673"/>
      </dsp:txXfrm>
    </dsp:sp>
    <dsp:sp modelId="{92C2E5D3-2BCB-4F5E-892D-3CDCE156E194}">
      <dsp:nvSpPr>
        <dsp:cNvPr id="0" name=""/>
        <dsp:cNvSpPr/>
      </dsp:nvSpPr>
      <dsp:spPr>
        <a:xfrm>
          <a:off x="586876" y="280194"/>
          <a:ext cx="2437831" cy="793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Water Bath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Distiller</a:t>
          </a:r>
        </a:p>
      </dsp:txBody>
      <dsp:txXfrm>
        <a:off x="586876" y="280194"/>
        <a:ext cx="2437831" cy="793961"/>
      </dsp:txXfrm>
    </dsp:sp>
    <dsp:sp modelId="{211FBE3F-8577-430E-86D7-E04169D5D14A}">
      <dsp:nvSpPr>
        <dsp:cNvPr id="0" name=""/>
        <dsp:cNvSpPr/>
      </dsp:nvSpPr>
      <dsp:spPr>
        <a:xfrm rot="5400000">
          <a:off x="4757517" y="-451839"/>
          <a:ext cx="808980" cy="4271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Hotplate / Magnetic Stirrer / Hotplate Stirrer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Micro Centrifuge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Dry Block Heater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57517" y="-451839"/>
        <a:ext cx="808980" cy="4271123"/>
      </dsp:txXfrm>
    </dsp:sp>
    <dsp:sp modelId="{2C2A6B7C-9CC2-411D-82CA-123DB37E24B9}">
      <dsp:nvSpPr>
        <dsp:cNvPr id="0" name=""/>
        <dsp:cNvSpPr/>
      </dsp:nvSpPr>
      <dsp:spPr>
        <a:xfrm>
          <a:off x="551377" y="1230513"/>
          <a:ext cx="2438450" cy="857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Hotplate / Stirrer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Micro Centrifuge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551377" y="1230513"/>
        <a:ext cx="2438450" cy="857727"/>
      </dsp:txXfrm>
    </dsp:sp>
    <dsp:sp modelId="{43F7D70F-59CB-4F83-B071-3F9E2FEBDF0B}">
      <dsp:nvSpPr>
        <dsp:cNvPr id="0" name=""/>
        <dsp:cNvSpPr/>
      </dsp:nvSpPr>
      <dsp:spPr>
        <a:xfrm rot="5400000">
          <a:off x="4712888" y="607407"/>
          <a:ext cx="898887" cy="4271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General Oven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Vacuum Drying Oven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12888" y="607407"/>
        <a:ext cx="898887" cy="4271773"/>
      </dsp:txXfrm>
    </dsp:sp>
    <dsp:sp modelId="{DED67BE8-D7B5-411B-844E-6D4EDDD34547}">
      <dsp:nvSpPr>
        <dsp:cNvPr id="0" name=""/>
        <dsp:cNvSpPr/>
      </dsp:nvSpPr>
      <dsp:spPr>
        <a:xfrm>
          <a:off x="551377" y="2246434"/>
          <a:ext cx="2437831" cy="9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Oven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551377" y="2246434"/>
        <a:ext cx="2437831" cy="954825"/>
      </dsp:txXfrm>
    </dsp:sp>
    <dsp:sp modelId="{7396B6C3-3687-434A-9069-9FA12F2D4A33}">
      <dsp:nvSpPr>
        <dsp:cNvPr id="0" name=""/>
        <dsp:cNvSpPr/>
      </dsp:nvSpPr>
      <dsp:spPr>
        <a:xfrm rot="5400000">
          <a:off x="4624991" y="1738618"/>
          <a:ext cx="1037339" cy="42703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General Incubator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Low Temp. BOD Incubator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Air Jacket CO2 Incubator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Shaking Incubator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24991" y="1738618"/>
        <a:ext cx="1037339" cy="4270373"/>
      </dsp:txXfrm>
    </dsp:sp>
    <dsp:sp modelId="{BE0A0FFF-FF17-4461-97BE-25FA698FF9E6}">
      <dsp:nvSpPr>
        <dsp:cNvPr id="0" name=""/>
        <dsp:cNvSpPr/>
      </dsp:nvSpPr>
      <dsp:spPr>
        <a:xfrm>
          <a:off x="560177" y="3334776"/>
          <a:ext cx="2380316" cy="1057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Incubator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Shaking Incubator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560177" y="3334776"/>
        <a:ext cx="2380316" cy="1057725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BC07E-3946-4939-B894-3E96F3D9983B}">
      <dsp:nvSpPr>
        <dsp:cNvPr id="0" name=""/>
        <dsp:cNvSpPr/>
      </dsp:nvSpPr>
      <dsp:spPr>
        <a:xfrm>
          <a:off x="0" y="4394"/>
          <a:ext cx="2736304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랩장비</a:t>
          </a: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 사업부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kern="12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sp:txBody>
      <dsp:txXfrm>
        <a:off x="0" y="4394"/>
        <a:ext cx="2736304" cy="806400"/>
      </dsp:txXfrm>
    </dsp:sp>
    <dsp:sp modelId="{6F43D23D-C899-4E3B-8D61-5F2448AC2762}">
      <dsp:nvSpPr>
        <dsp:cNvPr id="0" name=""/>
        <dsp:cNvSpPr/>
      </dsp:nvSpPr>
      <dsp:spPr>
        <a:xfrm>
          <a:off x="0" y="810795"/>
          <a:ext cx="2736304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손경민 팀장               </a:t>
          </a:r>
          <a:r>
            <a:rPr lang="en-US" altLang="ko-KR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010-2505-5131 lab@labtech.co.kr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kern="1200" dirty="0">
            <a:latin typeface="굴림" pitchFamily="50" charset="-127"/>
            <a:ea typeface="굴림" pitchFamily="50" charset="-127"/>
            <a:cs typeface="Tahoma" pitchFamily="34" charset="0"/>
          </a:endParaRPr>
        </a:p>
      </dsp:txBody>
      <dsp:txXfrm>
        <a:off x="0" y="810795"/>
        <a:ext cx="2736304" cy="1345049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BC07E-3946-4939-B894-3E96F3D9983B}">
      <dsp:nvSpPr>
        <dsp:cNvPr id="0" name=""/>
        <dsp:cNvSpPr/>
      </dsp:nvSpPr>
      <dsp:spPr>
        <a:xfrm>
          <a:off x="0" y="0"/>
          <a:ext cx="316835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latinLnBrk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냉장냉동챔버</a:t>
          </a:r>
          <a:r>
            <a:rPr lang="ko-KR" altLang="en-US" sz="1800" kern="1200" dirty="0" smtClean="0">
              <a:latin typeface="HY울릉도M" pitchFamily="18" charset="-127"/>
              <a:ea typeface="HY울릉도M" pitchFamily="18" charset="-127"/>
              <a:cs typeface="Tahoma" pitchFamily="34" charset="0"/>
            </a:rPr>
            <a:t> 사업부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</a:t>
          </a:r>
          <a:endParaRPr lang="en-US" altLang="ko-KR" sz="1500" kern="1200" dirty="0" smtClean="0">
            <a:latin typeface="HY울릉도B" pitchFamily="18" charset="-127"/>
            <a:ea typeface="HY울릉도B" pitchFamily="18" charset="-127"/>
            <a:cs typeface="Tahoma" pitchFamily="34" charset="0"/>
          </a:endParaRPr>
        </a:p>
      </dsp:txBody>
      <dsp:txXfrm>
        <a:off x="0" y="0"/>
        <a:ext cx="3168351" cy="806400"/>
      </dsp:txXfrm>
    </dsp:sp>
    <dsp:sp modelId="{6F43D23D-C899-4E3B-8D61-5F2448AC2762}">
      <dsp:nvSpPr>
        <dsp:cNvPr id="0" name=""/>
        <dsp:cNvSpPr/>
      </dsp:nvSpPr>
      <dsp:spPr>
        <a:xfrm>
          <a:off x="0" y="810795"/>
          <a:ext cx="3168351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latinLnBrk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김영호 팀장                       </a:t>
          </a:r>
          <a:r>
            <a:rPr lang="en-US" altLang="ko-KR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010-4740-7628 ref@labtech.co.kr</a:t>
          </a:r>
          <a:r>
            <a:rPr lang="ko-KR" altLang="en-US" sz="1500" kern="1200" dirty="0" smtClean="0">
              <a:latin typeface="HY울릉도B" pitchFamily="18" charset="-127"/>
              <a:ea typeface="HY울릉도B" pitchFamily="18" charset="-127"/>
              <a:cs typeface="Tahoma" pitchFamily="34" charset="0"/>
            </a:rPr>
            <a:t>       </a:t>
          </a:r>
          <a:endParaRPr lang="ko-KR" altLang="en-US" sz="1500" kern="1200" dirty="0">
            <a:latin typeface="굴림" pitchFamily="50" charset="-127"/>
            <a:ea typeface="굴림" pitchFamily="50" charset="-127"/>
            <a:cs typeface="Tahoma" pitchFamily="34" charset="0"/>
          </a:endParaRPr>
        </a:p>
      </dsp:txBody>
      <dsp:txXfrm>
        <a:off x="0" y="810795"/>
        <a:ext cx="3168351" cy="13450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480720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랩장비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92"/>
        <a:ext cx="6480720" cy="3999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421985" y="-1411870"/>
          <a:ext cx="856983" cy="38366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Up to 250’C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Up to 1400L Capacity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421985" y="-1411870"/>
        <a:ext cx="856983" cy="3836629"/>
      </dsp:txXfrm>
    </dsp:sp>
    <dsp:sp modelId="{92C2E5D3-2BCB-4F5E-892D-3CDCE156E194}">
      <dsp:nvSpPr>
        <dsp:cNvPr id="0" name=""/>
        <dsp:cNvSpPr/>
      </dsp:nvSpPr>
      <dsp:spPr>
        <a:xfrm>
          <a:off x="106568" y="106"/>
          <a:ext cx="2825593" cy="1012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Forced Convection Oven</a:t>
          </a:r>
        </a:p>
      </dsp:txBody>
      <dsp:txXfrm>
        <a:off x="106568" y="106"/>
        <a:ext cx="2825593" cy="1012675"/>
      </dsp:txXfrm>
    </dsp:sp>
    <dsp:sp modelId="{211FBE3F-8577-430E-86D7-E04169D5D14A}">
      <dsp:nvSpPr>
        <dsp:cNvPr id="0" name=""/>
        <dsp:cNvSpPr/>
      </dsp:nvSpPr>
      <dsp:spPr>
        <a:xfrm rot="5400000">
          <a:off x="4586515" y="-559690"/>
          <a:ext cx="562383" cy="3871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Ideal for Baking of Glass and any kinds of Sheets or Plates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586515" y="-559690"/>
        <a:ext cx="562383" cy="3871088"/>
      </dsp:txXfrm>
    </dsp:sp>
    <dsp:sp modelId="{2C2A6B7C-9CC2-411D-82CA-123DB37E24B9}">
      <dsp:nvSpPr>
        <dsp:cNvPr id="0" name=""/>
        <dsp:cNvSpPr/>
      </dsp:nvSpPr>
      <dsp:spPr>
        <a:xfrm>
          <a:off x="106568" y="1036432"/>
          <a:ext cx="2825593" cy="716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Glass Baking Oven</a:t>
          </a:r>
        </a:p>
      </dsp:txBody>
      <dsp:txXfrm>
        <a:off x="106568" y="1036432"/>
        <a:ext cx="2825593" cy="716644"/>
      </dsp:txXfrm>
    </dsp:sp>
    <dsp:sp modelId="{43F7D70F-59CB-4F83-B071-3F9E2FEBDF0B}">
      <dsp:nvSpPr>
        <dsp:cNvPr id="0" name=""/>
        <dsp:cNvSpPr/>
      </dsp:nvSpPr>
      <dsp:spPr>
        <a:xfrm rot="5400000">
          <a:off x="4691008" y="67378"/>
          <a:ext cx="353448" cy="38711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With Heavy Duty Movable Carts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91008" y="67378"/>
        <a:ext cx="353448" cy="3871139"/>
      </dsp:txXfrm>
    </dsp:sp>
    <dsp:sp modelId="{DED67BE8-D7B5-411B-844E-6D4EDDD34547}">
      <dsp:nvSpPr>
        <dsp:cNvPr id="0" name=""/>
        <dsp:cNvSpPr/>
      </dsp:nvSpPr>
      <dsp:spPr>
        <a:xfrm>
          <a:off x="106568" y="1828991"/>
          <a:ext cx="2825593" cy="43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Cart Oven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106568" y="1828991"/>
        <a:ext cx="2825593" cy="436183"/>
      </dsp:txXfrm>
    </dsp:sp>
    <dsp:sp modelId="{62FA598F-6787-4563-A577-5FC142D341E9}">
      <dsp:nvSpPr>
        <dsp:cNvPr id="0" name=""/>
        <dsp:cNvSpPr/>
      </dsp:nvSpPr>
      <dsp:spPr>
        <a:xfrm rot="5400000">
          <a:off x="5173866" y="96626"/>
          <a:ext cx="326732" cy="48101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Cure for Manufacturing process of BGA/CSP Flip Chip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5173866" y="96626"/>
        <a:ext cx="326732" cy="4810140"/>
      </dsp:txXfrm>
    </dsp:sp>
    <dsp:sp modelId="{6FDE241D-B541-4CB8-A8B0-48168D6736E2}">
      <dsp:nvSpPr>
        <dsp:cNvPr id="0" name=""/>
        <dsp:cNvSpPr/>
      </dsp:nvSpPr>
      <dsp:spPr>
        <a:xfrm>
          <a:off x="106568" y="2311362"/>
          <a:ext cx="2825593" cy="465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Cure and Inert Oven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106568" y="2311362"/>
        <a:ext cx="2825593" cy="465912"/>
      </dsp:txXfrm>
    </dsp:sp>
    <dsp:sp modelId="{EA1AE937-9D08-46A2-8E2D-7E6C50B60AAE}">
      <dsp:nvSpPr>
        <dsp:cNvPr id="0" name=""/>
        <dsp:cNvSpPr/>
      </dsp:nvSpPr>
      <dsp:spPr>
        <a:xfrm rot="5400000">
          <a:off x="4704391" y="1152886"/>
          <a:ext cx="326732" cy="3871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Class 100 Hi-Clean Oven (up to 200’C)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04391" y="1152886"/>
        <a:ext cx="326732" cy="3871189"/>
      </dsp:txXfrm>
    </dsp:sp>
    <dsp:sp modelId="{53E977D5-C6A9-4131-ACA1-65955EA0D29B}">
      <dsp:nvSpPr>
        <dsp:cNvPr id="0" name=""/>
        <dsp:cNvSpPr/>
      </dsp:nvSpPr>
      <dsp:spPr>
        <a:xfrm>
          <a:off x="106568" y="2816663"/>
          <a:ext cx="2825593" cy="470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Clean Air Oven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106568" y="2816663"/>
        <a:ext cx="2825593" cy="470819"/>
      </dsp:txXfrm>
    </dsp:sp>
    <dsp:sp modelId="{1661E620-8E78-4CB8-B5C1-015109DC5BBF}">
      <dsp:nvSpPr>
        <dsp:cNvPr id="0" name=""/>
        <dsp:cNvSpPr/>
      </dsp:nvSpPr>
      <dsp:spPr>
        <a:xfrm rot="5400000">
          <a:off x="4680800" y="1823452"/>
          <a:ext cx="373812" cy="3871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10 to 760 </a:t>
          </a:r>
          <a:r>
            <a:rPr lang="en-US" altLang="ko-KR" sz="1400" kern="1200" dirty="0" err="1" smtClean="0">
              <a:latin typeface="Tahoma" pitchFamily="34" charset="0"/>
              <a:cs typeface="Tahoma" pitchFamily="34" charset="0"/>
            </a:rPr>
            <a:t>Torr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80800" y="1823452"/>
        <a:ext cx="373812" cy="3871088"/>
      </dsp:txXfrm>
    </dsp:sp>
    <dsp:sp modelId="{8085E38D-F599-48D5-B057-5F37B0293A78}">
      <dsp:nvSpPr>
        <dsp:cNvPr id="0" name=""/>
        <dsp:cNvSpPr/>
      </dsp:nvSpPr>
      <dsp:spPr>
        <a:xfrm>
          <a:off x="106568" y="3382930"/>
          <a:ext cx="2825593" cy="709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Jumbo Vacuum         Drying Oven</a:t>
          </a:r>
        </a:p>
      </dsp:txBody>
      <dsp:txXfrm>
        <a:off x="106568" y="3382930"/>
        <a:ext cx="2825593" cy="709283"/>
      </dsp:txXfrm>
    </dsp:sp>
    <dsp:sp modelId="{0DC31FB1-87B5-401D-8F83-4C0D380FDE73}">
      <dsp:nvSpPr>
        <dsp:cNvPr id="0" name=""/>
        <dsp:cNvSpPr/>
      </dsp:nvSpPr>
      <dsp:spPr>
        <a:xfrm rot="5400000">
          <a:off x="4219389" y="2878143"/>
          <a:ext cx="795563" cy="3370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Up to 250’C / 350’C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Adjustable Air Vent System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Built-in Removable Geared Rotator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219389" y="2878143"/>
        <a:ext cx="795563" cy="3370016"/>
      </dsp:txXfrm>
    </dsp:sp>
    <dsp:sp modelId="{18099F4B-792B-4C42-97D9-1D86CC7CFF1A}">
      <dsp:nvSpPr>
        <dsp:cNvPr id="0" name=""/>
        <dsp:cNvSpPr/>
      </dsp:nvSpPr>
      <dsp:spPr>
        <a:xfrm>
          <a:off x="106568" y="4164349"/>
          <a:ext cx="2825593" cy="805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Aging Test Oven</a:t>
          </a:r>
        </a:p>
      </dsp:txBody>
      <dsp:txXfrm>
        <a:off x="106568" y="4164349"/>
        <a:ext cx="2825593" cy="8057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8568952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랩장비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92"/>
        <a:ext cx="8568952" cy="3999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771693" y="-1280872"/>
          <a:ext cx="636394" cy="3645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1200 / 1500 / 1800 mm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Air Velocity Control &amp; Alarm (Option)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71693" y="-1280872"/>
        <a:ext cx="636394" cy="3645806"/>
      </dsp:txXfrm>
    </dsp:sp>
    <dsp:sp modelId="{92C2E5D3-2BCB-4F5E-892D-3CDCE156E194}">
      <dsp:nvSpPr>
        <dsp:cNvPr id="0" name=""/>
        <dsp:cNvSpPr/>
      </dsp:nvSpPr>
      <dsp:spPr>
        <a:xfrm>
          <a:off x="360014" y="137843"/>
          <a:ext cx="2906973" cy="808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Fume Hood</a:t>
          </a:r>
        </a:p>
      </dsp:txBody>
      <dsp:txXfrm>
        <a:off x="360014" y="137843"/>
        <a:ext cx="2906973" cy="808375"/>
      </dsp:txXfrm>
    </dsp:sp>
    <dsp:sp modelId="{211FBE3F-8577-430E-86D7-E04169D5D14A}">
      <dsp:nvSpPr>
        <dsp:cNvPr id="0" name=""/>
        <dsp:cNvSpPr/>
      </dsp:nvSpPr>
      <dsp:spPr>
        <a:xfrm rot="5400000">
          <a:off x="4754655" y="-437139"/>
          <a:ext cx="638470" cy="36776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Horizontal / Vertical Type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Air Velocity Control &amp; Alarm (Option)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54655" y="-437139"/>
        <a:ext cx="638470" cy="3677690"/>
      </dsp:txXfrm>
    </dsp:sp>
    <dsp:sp modelId="{2C2A6B7C-9CC2-411D-82CA-123DB37E24B9}">
      <dsp:nvSpPr>
        <dsp:cNvPr id="0" name=""/>
        <dsp:cNvSpPr/>
      </dsp:nvSpPr>
      <dsp:spPr>
        <a:xfrm>
          <a:off x="360014" y="1025666"/>
          <a:ext cx="2875031" cy="774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Laminar Flow Clean Bench</a:t>
          </a:r>
        </a:p>
      </dsp:txBody>
      <dsp:txXfrm>
        <a:off x="360014" y="1025666"/>
        <a:ext cx="2875031" cy="774538"/>
      </dsp:txXfrm>
    </dsp:sp>
    <dsp:sp modelId="{43F7D70F-59CB-4F83-B071-3F9E2FEBDF0B}">
      <dsp:nvSpPr>
        <dsp:cNvPr id="0" name=""/>
        <dsp:cNvSpPr/>
      </dsp:nvSpPr>
      <dsp:spPr>
        <a:xfrm rot="5400000">
          <a:off x="4676305" y="502908"/>
          <a:ext cx="795112" cy="3677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Class II A2 / B2 Type Available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Air Velocity Control &amp; Alarm (Standard)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ULPA filter (Option)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676305" y="502908"/>
        <a:ext cx="795112" cy="3677736"/>
      </dsp:txXfrm>
    </dsp:sp>
    <dsp:sp modelId="{DED67BE8-D7B5-411B-844E-6D4EDDD34547}">
      <dsp:nvSpPr>
        <dsp:cNvPr id="0" name=""/>
        <dsp:cNvSpPr/>
      </dsp:nvSpPr>
      <dsp:spPr>
        <a:xfrm>
          <a:off x="360014" y="1872214"/>
          <a:ext cx="2874978" cy="993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Bio Hazard Safety Clean Bench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360014" y="1872214"/>
        <a:ext cx="2874978" cy="9932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4F46C-2DB7-48A3-9AA7-58ACABB44C54}">
      <dsp:nvSpPr>
        <dsp:cNvPr id="0" name=""/>
        <dsp:cNvSpPr/>
      </dsp:nvSpPr>
      <dsp:spPr>
        <a:xfrm>
          <a:off x="0" y="92"/>
          <a:ext cx="6768752" cy="3999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바이오메디칼</a:t>
          </a:r>
          <a:r>
            <a:rPr lang="ko-KR" altLang="en-US" sz="2000" b="1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  <a:cs typeface="Tahoma" pitchFamily="34" charset="0"/>
            </a:rPr>
            <a:t> 사업부 </a:t>
          </a: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– ISO9001 / ISO13485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92"/>
        <a:ext cx="6768752" cy="3999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1AD63-C736-4642-B09C-5554194C9576}">
      <dsp:nvSpPr>
        <dsp:cNvPr id="0" name=""/>
        <dsp:cNvSpPr/>
      </dsp:nvSpPr>
      <dsp:spPr>
        <a:xfrm rot="5400000">
          <a:off x="4454308" y="-1333938"/>
          <a:ext cx="1466647" cy="43054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7 days Chart Recorder 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Battery Back up System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STS Drawer Shelf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295L / 612L / 1125L Available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KFDA </a:t>
          </a:r>
          <a:r>
            <a:rPr lang="ko-KR" altLang="en-US" sz="1400" kern="1200" dirty="0" smtClean="0">
              <a:latin typeface="맑은 고딕" pitchFamily="50" charset="-127"/>
              <a:ea typeface="맑은 고딕" pitchFamily="50" charset="-127"/>
              <a:cs typeface="Tahoma" pitchFamily="34" charset="0"/>
            </a:rPr>
            <a:t>제조 허가</a:t>
          </a:r>
          <a:endParaRPr lang="ko-KR" altLang="en-US" sz="1400" kern="1200" dirty="0">
            <a:latin typeface="맑은 고딕" pitchFamily="50" charset="-127"/>
            <a:ea typeface="맑은 고딕" pitchFamily="50" charset="-127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CANADA OSS project U$646,700</a:t>
          </a:r>
          <a:endParaRPr lang="ko-KR" altLang="en-US" sz="1400" kern="1200" dirty="0">
            <a:latin typeface="Tahoma" pitchFamily="34" charset="0"/>
            <a:ea typeface="맑은 고딕" pitchFamily="50" charset="-127"/>
            <a:cs typeface="Tahoma" pitchFamily="34" charset="0"/>
          </a:endParaRPr>
        </a:p>
      </dsp:txBody>
      <dsp:txXfrm rot="5400000">
        <a:off x="4454308" y="-1333938"/>
        <a:ext cx="1466647" cy="4305495"/>
      </dsp:txXfrm>
    </dsp:sp>
    <dsp:sp modelId="{92C2E5D3-2BCB-4F5E-892D-3CDCE156E194}">
      <dsp:nvSpPr>
        <dsp:cNvPr id="0" name=""/>
        <dsp:cNvSpPr/>
      </dsp:nvSpPr>
      <dsp:spPr>
        <a:xfrm>
          <a:off x="0" y="126"/>
          <a:ext cx="2981131" cy="1637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Blood Bank Refrigerator</a:t>
          </a: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/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Pharmaceutical Refrigerator</a:t>
          </a:r>
        </a:p>
      </dsp:txBody>
      <dsp:txXfrm>
        <a:off x="0" y="126"/>
        <a:ext cx="2981131" cy="1637382"/>
      </dsp:txXfrm>
    </dsp:sp>
    <dsp:sp modelId="{211FBE3F-8577-430E-86D7-E04169D5D14A}">
      <dsp:nvSpPr>
        <dsp:cNvPr id="0" name=""/>
        <dsp:cNvSpPr/>
      </dsp:nvSpPr>
      <dsp:spPr>
        <a:xfrm rot="5400000">
          <a:off x="4729243" y="413199"/>
          <a:ext cx="916777" cy="43054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Laboratory Refrigerator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Laboratory Freezer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Refrigerator / Freezer (Combination)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29243" y="413199"/>
        <a:ext cx="916777" cy="4305495"/>
      </dsp:txXfrm>
    </dsp:sp>
    <dsp:sp modelId="{2C2A6B7C-9CC2-411D-82CA-123DB37E24B9}">
      <dsp:nvSpPr>
        <dsp:cNvPr id="0" name=""/>
        <dsp:cNvSpPr/>
      </dsp:nvSpPr>
      <dsp:spPr>
        <a:xfrm>
          <a:off x="26" y="2006941"/>
          <a:ext cx="2981131" cy="1089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Refrigerator / Freezer</a:t>
          </a:r>
        </a:p>
      </dsp:txBody>
      <dsp:txXfrm>
        <a:off x="26" y="2006941"/>
        <a:ext cx="2981131" cy="1089412"/>
      </dsp:txXfrm>
    </dsp:sp>
    <dsp:sp modelId="{43F7D70F-59CB-4F83-B071-3F9E2FEBDF0B}">
      <dsp:nvSpPr>
        <dsp:cNvPr id="0" name=""/>
        <dsp:cNvSpPr/>
      </dsp:nvSpPr>
      <dsp:spPr>
        <a:xfrm rot="5400000">
          <a:off x="4798933" y="1487195"/>
          <a:ext cx="819272" cy="4313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Up to -35’C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Tahoma" pitchFamily="34" charset="0"/>
              <a:cs typeface="Tahoma" pitchFamily="34" charset="0"/>
            </a:rPr>
            <a:t>Non CFC / HCFC Refrigerant System</a:t>
          </a:r>
          <a:endParaRPr lang="ko-KR" altLang="en-US" sz="1400" kern="1200" dirty="0">
            <a:latin typeface="Tahoma" pitchFamily="34" charset="0"/>
            <a:cs typeface="Tahoma" pitchFamily="34" charset="0"/>
          </a:endParaRPr>
        </a:p>
      </dsp:txBody>
      <dsp:txXfrm rot="5400000">
        <a:off x="4798933" y="1487195"/>
        <a:ext cx="819272" cy="4313445"/>
      </dsp:txXfrm>
    </dsp:sp>
    <dsp:sp modelId="{DED67BE8-D7B5-411B-844E-6D4EDDD34547}">
      <dsp:nvSpPr>
        <dsp:cNvPr id="0" name=""/>
        <dsp:cNvSpPr/>
      </dsp:nvSpPr>
      <dsp:spPr>
        <a:xfrm>
          <a:off x="26" y="3189537"/>
          <a:ext cx="2981131" cy="914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Tahoma" pitchFamily="34" charset="0"/>
              <a:cs typeface="Tahoma" pitchFamily="34" charset="0"/>
            </a:rPr>
            <a:t>Bio Medical Freezer</a:t>
          </a:r>
          <a:endParaRPr lang="ko-KR" altLang="en-US" sz="2000" kern="1200" dirty="0">
            <a:latin typeface="Tahoma" pitchFamily="34" charset="0"/>
            <a:cs typeface="Tahoma" pitchFamily="34" charset="0"/>
          </a:endParaRPr>
        </a:p>
      </dsp:txBody>
      <dsp:txXfrm>
        <a:off x="26" y="3189537"/>
        <a:ext cx="2981131" cy="914915"/>
      </dsp:txXfrm>
    </dsp:sp>
    <dsp:sp modelId="{04451869-9369-4986-AFEF-85676675D51C}">
      <dsp:nvSpPr>
        <dsp:cNvPr id="0" name=""/>
        <dsp:cNvSpPr/>
      </dsp:nvSpPr>
      <dsp:spPr>
        <a:xfrm>
          <a:off x="3043410" y="1629698"/>
          <a:ext cx="5121106" cy="3865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i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국내 녹십자 </a:t>
          </a:r>
          <a:r>
            <a:rPr lang="en-US" altLang="ko-KR" sz="1500" b="1" i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500" b="1" i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신종 </a:t>
          </a:r>
          <a:r>
            <a:rPr lang="en-US" altLang="ko-KR" sz="1500" b="1" i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Influenza </a:t>
          </a:r>
          <a:r>
            <a:rPr lang="ko-KR" altLang="en-US" sz="1500" b="1" i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백신개발에 자사제품사용</a:t>
          </a:r>
          <a:endParaRPr lang="ko-KR" altLang="en-US" sz="1500" b="1" i="1" kern="1200" dirty="0">
            <a:latin typeface="Tahoma" pitchFamily="34" charset="0"/>
            <a:cs typeface="Tahoma" pitchFamily="34" charset="0"/>
          </a:endParaRPr>
        </a:p>
      </dsp:txBody>
      <dsp:txXfrm>
        <a:off x="3043410" y="1629698"/>
        <a:ext cx="5121106" cy="38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46D39-8F9D-4F37-9BEF-076ADE804CD7}" type="datetimeFigureOut">
              <a:rPr lang="ko-KR" altLang="en-US" smtClean="0"/>
              <a:pPr/>
              <a:t>2017-06-08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AB99-A33F-4005-866A-F7E439933C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7D89-8CA6-49FA-B1C9-B7FFB04AFEF3}" type="datetimeFigureOut">
              <a:rPr lang="ko-KR" altLang="en-US" smtClean="0"/>
              <a:pPr/>
              <a:t>2017-06-08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0DB3-F30D-4127-BBCE-9BBF17F41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 animation effects: dotted line with text fade by letter</a:t>
            </a:r>
          </a:p>
          <a:p>
            <a:r>
              <a:rPr lang="en-US" sz="1400" dirty="0" smtClean="0"/>
              <a:t>(Basic)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text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Text Box</a:t>
            </a:r>
            <a:r>
              <a:rPr lang="en-US" sz="1200" baseline="0" dirty="0" smtClean="0"/>
              <a:t>, and then on the slide, drag to draw a text box that spans the entire width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Symbol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Symbol</a:t>
            </a:r>
            <a:r>
              <a:rPr lang="en-US" sz="120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(normal text)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Subset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General Punctuation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Character Code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2022</a:t>
            </a:r>
            <a:r>
              <a:rPr lang="en-US" sz="1200" b="0" baseline="0" dirty="0" smtClean="0"/>
              <a:t> to select </a:t>
            </a:r>
            <a:r>
              <a:rPr lang="en-US" sz="1200" b="1" baseline="0" dirty="0" smtClean="0"/>
              <a:t>BULLET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</a:t>
            </a:r>
            <a:r>
              <a:rPr lang="en-US" baseline="0" dirty="0" smtClean="0"/>
              <a:t> the text box, s</a:t>
            </a:r>
            <a:r>
              <a:rPr lang="en-US" dirty="0" smtClean="0"/>
              <a:t>elect the</a:t>
            </a:r>
            <a:r>
              <a:rPr lang="en-US" baseline="0" dirty="0" smtClean="0"/>
              <a:t> text, and then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Arial</a:t>
            </a:r>
            <a:r>
              <a:rPr lang="en-US" baseline="0" dirty="0" smtClean="0"/>
              <a:t> </a:t>
            </a:r>
            <a:r>
              <a:rPr lang="en-US" b="1" baseline="0" dirty="0" smtClean="0"/>
              <a:t>Black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44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row, first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Box</a:t>
            </a:r>
            <a:r>
              <a:rPr lang="en-US" baseline="0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Enter and select the text.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Corbel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50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row, first option from the left).</a:t>
            </a:r>
            <a:endParaRPr lang="en-US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Bold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second</a:t>
            </a:r>
            <a:r>
              <a:rPr lang="en-US" baseline="0" dirty="0" smtClean="0"/>
              <a:t> text box. </a:t>
            </a: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r>
              <a:rPr lang="en-US" sz="120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 Accent 1, Darker 25%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(fifth row, fifth option from the left).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second option from the left). 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r>
              <a:rPr lang="en-US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first</a:t>
            </a:r>
            <a:r>
              <a:rPr lang="en-US" baseline="0" dirty="0" smtClean="0"/>
              <a:t> t</a:t>
            </a:r>
            <a:r>
              <a:rPr lang="en-US" dirty="0" smtClean="0"/>
              <a:t>ext box.</a:t>
            </a:r>
            <a:r>
              <a:rPr lang="en-US" baseline="0" dirty="0" smtClean="0"/>
              <a:t> I</a:t>
            </a:r>
            <a:r>
              <a:rPr lang="en-US" dirty="0" smtClean="0"/>
              <a:t>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Custom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Entrance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Entrance Effect </a:t>
            </a:r>
            <a:r>
              <a:rPr lang="en-US" baseline="0" dirty="0" smtClean="0"/>
              <a:t>dialog box, under </a:t>
            </a:r>
            <a:r>
              <a:rPr lang="en-US" b="1" baseline="0" dirty="0" smtClean="0"/>
              <a:t>Basic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Fly In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Select the animation effect (fly-in effect for the first text box). Click</a:t>
            </a:r>
            <a:r>
              <a:rPr lang="en-US" baseline="0" dirty="0" smtClean="0"/>
              <a:t> the arrow to the right of the selected effect,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Fly In </a:t>
            </a:r>
            <a:r>
              <a:rPr lang="en-US" baseline="0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Effect </a:t>
            </a:r>
            <a:r>
              <a:rPr lang="en-US" baseline="0" dirty="0" smtClean="0"/>
              <a:t>tab, do the following: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Direction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From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</a:t>
            </a:r>
            <a:r>
              <a:rPr lang="en-US" baseline="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b="0" dirty="0" smtClean="0"/>
              <a:t>.</a:t>
            </a:r>
            <a:endParaRPr lang="en-US" dirty="0" smtClean="0"/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0.5 seconds (Very Fast)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first</a:t>
            </a:r>
            <a:r>
              <a:rPr lang="en-US" baseline="0" dirty="0" smtClean="0"/>
              <a:t> t</a:t>
            </a:r>
            <a:r>
              <a:rPr lang="en-US" dirty="0" smtClean="0"/>
              <a:t>ext box.</a:t>
            </a:r>
            <a:r>
              <a:rPr lang="en-US" baseline="0" dirty="0" smtClean="0"/>
              <a:t> I</a:t>
            </a:r>
            <a:r>
              <a:rPr lang="en-US" dirty="0" smtClean="0"/>
              <a:t>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Custom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task pane, do the following:</a:t>
            </a: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Exit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Add Exit Effect </a:t>
            </a:r>
            <a:r>
              <a:rPr lang="en-US" baseline="0" dirty="0" smtClean="0"/>
              <a:t>dialog box, under </a:t>
            </a:r>
            <a:r>
              <a:rPr lang="en-US" b="1" baseline="0" dirty="0" smtClean="0"/>
              <a:t>Subtle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Select the second animation effect (fade effect for the first text box). Click</a:t>
            </a:r>
            <a:r>
              <a:rPr lang="en-US" baseline="0" dirty="0" smtClean="0"/>
              <a:t> the arrow to the right of the selected effect,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Fade </a:t>
            </a:r>
            <a:r>
              <a:rPr lang="en-US" baseline="0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Effect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b="0" dirty="0" smtClean="0"/>
              <a:t>.</a:t>
            </a:r>
            <a:endParaRPr lang="en-US" dirty="0" smtClean="0"/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Delay </a:t>
            </a:r>
            <a:r>
              <a:rPr lang="en-US" b="0" baseline="0" dirty="0" smtClean="0"/>
              <a:t>box,</a:t>
            </a:r>
            <a:r>
              <a:rPr lang="en-US" baseline="0" dirty="0" smtClean="0"/>
              <a:t> enter </a:t>
            </a:r>
            <a:r>
              <a:rPr lang="en-US" b="1" baseline="0" dirty="0" smtClean="0"/>
              <a:t>1.5</a:t>
            </a:r>
            <a:r>
              <a:rPr lang="en-US" baseline="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0.5 seconds (Very Fast)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second</a:t>
            </a:r>
            <a:r>
              <a:rPr lang="en-US" baseline="0" dirty="0" smtClean="0"/>
              <a:t> text box. In </a:t>
            </a:r>
            <a:r>
              <a:rPr lang="en-US" dirty="0" smtClean="0"/>
              <a:t>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Entrance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Entrance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dialog box, under </a:t>
            </a:r>
            <a:r>
              <a:rPr lang="en-US" b="1" baseline="0" dirty="0" smtClean="0"/>
              <a:t>Subtle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Select the third animation effect (fade effect for the second text box). Click</a:t>
            </a:r>
            <a:r>
              <a:rPr lang="en-US" baseline="0" dirty="0" smtClean="0"/>
              <a:t> the arrow to the right of the selected effect,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Fade </a:t>
            </a:r>
            <a:r>
              <a:rPr lang="en-US" baseline="0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Effect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b="0" dirty="0" smtClean="0"/>
              <a:t>.</a:t>
            </a:r>
            <a:endParaRPr lang="en-US" dirty="0" smtClean="0"/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Delay </a:t>
            </a:r>
            <a:r>
              <a:rPr lang="en-US" b="0" baseline="0" dirty="0" smtClean="0"/>
              <a:t>box,</a:t>
            </a:r>
            <a:r>
              <a:rPr lang="en-US" b="1" baseline="0" dirty="0" smtClean="0"/>
              <a:t>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0.5 seconds (Very Fast)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685800" lvl="1" indent="-228600">
              <a:buFont typeface="+mj-lt"/>
              <a:buNone/>
            </a:pP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542925"/>
            <a:ext cx="3386137" cy="254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Transition</a:t>
            </a:r>
            <a:r>
              <a:rPr lang="en-US" sz="1400" b="1" baseline="0" dirty="0" smtClean="0"/>
              <a:t> effect for split picture, slide 1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sz="1200" b="0" baseline="0" dirty="0" smtClean="0"/>
          </a:p>
          <a:p>
            <a:endParaRPr lang="en-US" sz="1200" b="0" baseline="0" dirty="0" smtClean="0"/>
          </a:p>
          <a:p>
            <a:r>
              <a:rPr lang="en-US" sz="1200" b="1" baseline="0" dirty="0" smtClean="0"/>
              <a:t>Tip: </a:t>
            </a:r>
            <a:r>
              <a:rPr lang="en-US" sz="1200" baseline="0" dirty="0" smtClean="0"/>
              <a:t>Use this template with a cropped picture and reveal the rest of the picture on the next slide.</a:t>
            </a:r>
          </a:p>
          <a:p>
            <a:endParaRPr lang="en-US" sz="1200" b="0" baseline="0" dirty="0" smtClean="0"/>
          </a:p>
          <a:p>
            <a:endParaRPr lang="en-US" sz="1200" b="0" baseline="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picture and text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Illustrations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, select </a:t>
            </a:r>
            <a:r>
              <a:rPr lang="en-US" sz="1200" baseline="0" dirty="0" smtClean="0"/>
              <a:t>a picture, and then click </a:t>
            </a:r>
            <a:r>
              <a:rPr lang="en-US" sz="1200" b="1" baseline="0" dirty="0" smtClean="0"/>
              <a:t>Insert</a:t>
            </a:r>
            <a:r>
              <a:rPr lang="en-US" sz="1200" i="1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Size and Position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, o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tab, </a:t>
            </a:r>
            <a:r>
              <a:rPr lang="en-US" sz="1200" baseline="0" dirty="0" smtClean="0"/>
              <a:t>under </a:t>
            </a:r>
            <a:r>
              <a:rPr lang="en-US" sz="1200" b="1" baseline="0" dirty="0" smtClean="0"/>
              <a:t>Crop from</a:t>
            </a:r>
            <a:r>
              <a:rPr lang="en-US" sz="1200" b="0" baseline="0" dirty="0" smtClean="0"/>
              <a:t>, enter a value into the </a:t>
            </a:r>
            <a:r>
              <a:rPr lang="en-US" sz="1200" b="1" baseline="0" dirty="0" smtClean="0"/>
              <a:t>Right</a:t>
            </a:r>
            <a:r>
              <a:rPr lang="en-US" sz="1200" b="0" baseline="0" dirty="0" smtClean="0"/>
              <a:t> box to</a:t>
            </a:r>
            <a:r>
              <a:rPr lang="en-US" sz="1200" b="1" baseline="0" dirty="0" smtClean="0"/>
              <a:t> </a:t>
            </a:r>
            <a:r>
              <a:rPr lang="en-US" sz="1200" b="0" dirty="0" smtClean="0"/>
              <a:t>crop </a:t>
            </a:r>
            <a:r>
              <a:rPr lang="en-US" sz="1200" dirty="0" smtClean="0"/>
              <a:t>the picture so that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Size and rotate</a:t>
            </a:r>
            <a:r>
              <a:rPr lang="en-US" sz="1200" baseline="0" dirty="0" smtClean="0"/>
              <a:t>, the value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changes to </a:t>
            </a:r>
            <a:r>
              <a:rPr lang="en-US" sz="1200" b="1" baseline="0" dirty="0" smtClean="0"/>
              <a:t>5”</a:t>
            </a:r>
            <a:r>
              <a:rPr lang="en-US" sz="1200" baseline="0" dirty="0" smtClean="0"/>
              <a:t>. </a:t>
            </a:r>
            <a:endParaRPr lang="en-US" sz="1200" i="1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1200" b="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b="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Align</a:t>
            </a:r>
            <a:r>
              <a:rPr lang="en-US" sz="1200" b="0" i="0" baseline="0" dirty="0" smtClean="0"/>
              <a:t>, and then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Right</a:t>
            </a:r>
            <a:r>
              <a:rPr lang="en-US" sz="1200" b="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i="0" dirty="0" smtClean="0"/>
              <a:t>Calibri</a:t>
            </a:r>
            <a:r>
              <a:rPr lang="en-US" sz="1200" b="1" i="0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b="0" i="0" baseline="0" dirty="0" smtClean="0"/>
              <a:t> list,</a:t>
            </a:r>
            <a:r>
              <a:rPr lang="en-US" sz="1200" i="0" baseline="0" dirty="0" smtClean="0"/>
              <a:t> select </a:t>
            </a:r>
            <a:r>
              <a:rPr lang="en-US" sz="1200" b="1" i="0" baseline="0" dirty="0" smtClean="0"/>
              <a:t>24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list, click the arrow next to </a:t>
            </a:r>
            <a:r>
              <a:rPr lang="en-US" sz="1200" b="1" i="0" baseline="0" dirty="0" smtClean="0"/>
              <a:t>Font Color</a:t>
            </a:r>
            <a:r>
              <a:rPr lang="en-US" sz="1200" i="0" baseline="0" dirty="0" smtClean="0"/>
              <a:t>, and then under Theme Colors click </a:t>
            </a:r>
            <a:r>
              <a:rPr lang="en-US" sz="1200" b="1" i="0" baseline="0" dirty="0" smtClean="0"/>
              <a:t>White, Background 1, Darker 35% </a:t>
            </a:r>
            <a:r>
              <a:rPr lang="en-US" sz="1200" b="0" i="0" baseline="0" dirty="0" smtClean="0"/>
              <a:t>(fifth row, first option from the left)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</a:t>
            </a:r>
            <a:r>
              <a:rPr lang="en-US" sz="1200" i="0" baseline="0" dirty="0" smtClean="0"/>
              <a:t> to center the text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i="0" baseline="0" dirty="0" smtClean="0"/>
              <a:t>Drag the text box to the left of the picture.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i="0" baseline="0" dirty="0" smtClean="0"/>
              <a:t>Select the text box. On the </a:t>
            </a:r>
            <a:r>
              <a:rPr lang="en-US" sz="1200" b="1" i="0" baseline="0" dirty="0" smtClean="0"/>
              <a:t>Home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b="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Align</a:t>
            </a:r>
            <a:r>
              <a:rPr lang="en-US" sz="1200" b="0" i="0" baseline="0" dirty="0" smtClean="0"/>
              <a:t>, and then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Middle</a:t>
            </a:r>
            <a:r>
              <a:rPr lang="en-US" sz="1200" b="0" i="0" baseline="0" dirty="0" smtClean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sz="1200" b="0" i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i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i="0" baseline="0" dirty="0" smtClean="0"/>
              <a:t>To reproduce the transition and background effects on this slide, do the following: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Animations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Transition to This Slide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More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Wipes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Split Vertical In</a:t>
            </a:r>
            <a:r>
              <a:rPr lang="en-US" sz="1200" b="0" i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 Text 2,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fourth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fly-in and shrink lines, stretch rectangles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To reproduce the first vertical line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Shapes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Lines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Line</a:t>
            </a:r>
            <a:r>
              <a:rPr lang="en-US" sz="1200" b="0" baseline="0" dirty="0" smtClean="0">
                <a:latin typeface="+mn-lt"/>
              </a:rPr>
              <a:t>. On the slide, press and hold SHIFT, and then drag to draw a straight, vertical line.</a:t>
            </a:r>
            <a:endParaRPr lang="en-US" sz="1200" b="1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+mn-lt"/>
              </a:rPr>
              <a:t>Under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Drawing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Size</a:t>
            </a:r>
            <a:r>
              <a:rPr lang="en-US" sz="1200" b="0" baseline="0" dirty="0" smtClean="0">
                <a:latin typeface="+mn-lt"/>
              </a:rPr>
              <a:t> group, in the </a:t>
            </a:r>
            <a:r>
              <a:rPr lang="en-US" sz="1200" b="1" baseline="0" dirty="0" smtClean="0">
                <a:latin typeface="+mn-lt"/>
              </a:rPr>
              <a:t>Shape Width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4.5”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b="0" i="0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  <a:endParaRPr lang="en-US" sz="1200" b="0" i="0" baseline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sz="1200" b="1" dirty="0" smtClean="0">
                <a:latin typeface="+mn-lt"/>
              </a:rPr>
              <a:t>148</a:t>
            </a:r>
            <a:r>
              <a:rPr lang="en-US" dirty="0" smtClean="0"/>
              <a:t>, Green: </a:t>
            </a:r>
            <a:r>
              <a:rPr lang="en-US" sz="1200" b="1" dirty="0" smtClean="0">
                <a:latin typeface="+mn-lt"/>
              </a:rPr>
              <a:t>172</a:t>
            </a:r>
            <a:r>
              <a:rPr lang="en-US" dirty="0" smtClean="0"/>
              <a:t>, and Blue: </a:t>
            </a:r>
            <a:r>
              <a:rPr lang="en-US" sz="1200" b="1" dirty="0" smtClean="0">
                <a:latin typeface="+mn-lt"/>
              </a:rPr>
              <a:t>208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sz="1200" b="1" dirty="0" smtClean="0">
                <a:latin typeface="+mn-lt"/>
              </a:rPr>
              <a:t>148</a:t>
            </a:r>
            <a:r>
              <a:rPr lang="en-US" dirty="0" smtClean="0"/>
              <a:t>, Green: </a:t>
            </a:r>
            <a:r>
              <a:rPr lang="en-US" sz="1200" b="1" dirty="0" smtClean="0">
                <a:latin typeface="+mn-lt"/>
              </a:rPr>
              <a:t>172</a:t>
            </a:r>
            <a:r>
              <a:rPr lang="en-US" dirty="0" smtClean="0"/>
              <a:t>, and Blue: </a:t>
            </a:r>
            <a:r>
              <a:rPr lang="en-US" sz="1200" b="1" dirty="0" smtClean="0">
                <a:latin typeface="+mn-lt"/>
              </a:rPr>
              <a:t>208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sz="1200" b="1" dirty="0" smtClean="0">
                <a:latin typeface="+mn-lt"/>
              </a:rPr>
              <a:t>148</a:t>
            </a:r>
            <a:r>
              <a:rPr lang="en-US" dirty="0" smtClean="0"/>
              <a:t>, Green: </a:t>
            </a:r>
            <a:r>
              <a:rPr lang="en-US" sz="1200" b="1" dirty="0" smtClean="0">
                <a:latin typeface="+mn-lt"/>
              </a:rPr>
              <a:t>172</a:t>
            </a:r>
            <a:r>
              <a:rPr lang="en-US" dirty="0" smtClean="0"/>
              <a:t>, and Blue: </a:t>
            </a:r>
            <a:r>
              <a:rPr lang="en-US" sz="1200" b="1" dirty="0" smtClean="0">
                <a:latin typeface="+mn-lt"/>
              </a:rPr>
              <a:t>208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Also in the </a:t>
            </a:r>
            <a:r>
              <a:rPr lang="en-US" sz="1200" b="1" baseline="0" dirty="0" smtClean="0">
                <a:latin typeface="+mn-lt"/>
              </a:rPr>
              <a:t>Format Shape </a:t>
            </a:r>
            <a:r>
              <a:rPr lang="en-US" sz="1200" baseline="0" dirty="0" smtClean="0">
                <a:latin typeface="+mn-lt"/>
              </a:rPr>
              <a:t>dialog box, click </a:t>
            </a:r>
            <a:r>
              <a:rPr lang="en-US" sz="1200" b="1" baseline="0" dirty="0" smtClean="0">
                <a:latin typeface="+mn-lt"/>
              </a:rPr>
              <a:t>Line Style </a:t>
            </a:r>
            <a:r>
              <a:rPr lang="en-US" sz="1200" baseline="0" dirty="0" smtClean="0">
                <a:latin typeface="+mn-lt"/>
              </a:rPr>
              <a:t>in the left pane. In the </a:t>
            </a:r>
            <a:r>
              <a:rPr lang="en-US" sz="1200" b="1" baseline="0" dirty="0" smtClean="0">
                <a:latin typeface="+mn-lt"/>
              </a:rPr>
              <a:t>Line Style</a:t>
            </a:r>
            <a:r>
              <a:rPr lang="en-US" sz="1200" b="0" baseline="0" dirty="0" smtClean="0">
                <a:latin typeface="+mn-lt"/>
              </a:rPr>
              <a:t> pane, in the </a:t>
            </a:r>
            <a:r>
              <a:rPr lang="en-US" sz="1200" b="1" baseline="0" dirty="0" smtClean="0">
                <a:latin typeface="+mn-lt"/>
              </a:rPr>
              <a:t>Width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6 pt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None/>
            </a:pPr>
            <a:r>
              <a:rPr lang="en-US" sz="1200" baseline="0" dirty="0" smtClean="0">
                <a:latin typeface="+mn-lt"/>
              </a:rPr>
              <a:t>To reproduce the first rectangle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Shapes</a:t>
            </a:r>
            <a:r>
              <a:rPr lang="en-US" sz="120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Rectangles</a:t>
            </a:r>
            <a:r>
              <a:rPr lang="en-US" sz="120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Rectangle</a:t>
            </a:r>
            <a:r>
              <a:rPr lang="en-US" sz="1200" baseline="0" dirty="0" smtClean="0">
                <a:latin typeface="+mn-lt"/>
              </a:rPr>
              <a:t> (first option from the left). 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rectangle. Under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Tools</a:t>
            </a:r>
            <a:r>
              <a:rPr lang="en-US" sz="120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Size</a:t>
            </a:r>
            <a:r>
              <a:rPr lang="en-US" sz="1200" baseline="0" dirty="0" smtClean="0">
                <a:latin typeface="+mn-lt"/>
              </a:rPr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Shape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Height</a:t>
            </a:r>
            <a:r>
              <a:rPr lang="en-US" sz="120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2”.</a:t>
            </a:r>
            <a:endParaRPr lang="en-US" sz="1200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Shape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Width</a:t>
            </a:r>
            <a:r>
              <a:rPr lang="en-US" sz="120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2”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Drawing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bottom right corner of the </a:t>
            </a:r>
            <a:r>
              <a:rPr lang="en-US" sz="1200" b="1" baseline="0" dirty="0" smtClean="0">
                <a:latin typeface="+mn-lt"/>
              </a:rPr>
              <a:t>Shape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Styles</a:t>
            </a:r>
            <a:r>
              <a:rPr lang="en-US" sz="1200" b="0" baseline="0" dirty="0" smtClean="0">
                <a:latin typeface="+mn-lt"/>
              </a:rPr>
              <a:t> group, click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Shape</a:t>
            </a:r>
            <a:r>
              <a:rPr lang="en-US" sz="1200" b="0" baseline="0" dirty="0" smtClean="0">
                <a:latin typeface="+mn-lt"/>
              </a:rPr>
              <a:t> dialog box launcher.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and then do the following:</a:t>
            </a:r>
            <a:endParaRPr lang="en-US" sz="1200" b="0" i="1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  <a:endParaRPr lang="en-US" sz="1200" b="0" i="0" baseline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sz="1200" b="1" dirty="0" smtClean="0">
                <a:latin typeface="+mn-lt"/>
              </a:rPr>
              <a:t>44</a:t>
            </a:r>
            <a:r>
              <a:rPr lang="en-US" dirty="0" smtClean="0"/>
              <a:t>, Green: </a:t>
            </a:r>
            <a:r>
              <a:rPr lang="en-US" sz="1200" b="1" dirty="0" smtClean="0">
                <a:latin typeface="+mn-lt"/>
              </a:rPr>
              <a:t>93</a:t>
            </a:r>
            <a:r>
              <a:rPr lang="en-US" dirty="0" smtClean="0"/>
              <a:t>, and Blue: </a:t>
            </a:r>
            <a:r>
              <a:rPr lang="en-US" sz="1200" b="1" dirty="0" smtClean="0">
                <a:latin typeface="+mn-lt"/>
              </a:rPr>
              <a:t>152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sz="1200" b="1" dirty="0" smtClean="0">
                <a:latin typeface="+mn-lt"/>
              </a:rPr>
              <a:t>60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123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199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</a:t>
            </a:r>
            <a:r>
              <a:rPr lang="en-US" sz="1200" dirty="0" smtClean="0">
                <a:latin typeface="+mn-lt"/>
              </a:rPr>
              <a:t>Red: </a:t>
            </a:r>
            <a:r>
              <a:rPr lang="en-US" sz="1200" b="1" dirty="0" smtClean="0">
                <a:latin typeface="+mn-lt"/>
              </a:rPr>
              <a:t>58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124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203</a:t>
            </a:r>
            <a:r>
              <a:rPr lang="en-US" sz="1200" dirty="0" smtClean="0">
                <a:latin typeface="+mn-lt"/>
              </a:rPr>
              <a:t>.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Also in the </a:t>
            </a:r>
            <a:r>
              <a:rPr lang="en-US" sz="1200" b="1" baseline="0" dirty="0" smtClean="0">
                <a:latin typeface="+mn-lt"/>
              </a:rPr>
              <a:t>Format Shape </a:t>
            </a:r>
            <a:r>
              <a:rPr lang="en-US" sz="1200" baseline="0" dirty="0" smtClean="0">
                <a:latin typeface="+mn-lt"/>
              </a:rPr>
              <a:t>dialog box, click </a:t>
            </a:r>
            <a:r>
              <a:rPr lang="en-US" sz="1200" b="1" baseline="0" dirty="0" smtClean="0">
                <a:latin typeface="+mn-lt"/>
              </a:rPr>
              <a:t>Line Color </a:t>
            </a:r>
            <a:r>
              <a:rPr lang="en-US" sz="1200" baseline="0" dirty="0" smtClean="0">
                <a:latin typeface="+mn-lt"/>
              </a:rPr>
              <a:t>in the left pane. In the </a:t>
            </a:r>
            <a:r>
              <a:rPr lang="en-US" sz="1200" b="1" baseline="0" dirty="0" smtClean="0">
                <a:latin typeface="+mn-lt"/>
              </a:rPr>
              <a:t>Line Color </a:t>
            </a:r>
            <a:r>
              <a:rPr lang="en-US" sz="1200" baseline="0" dirty="0" smtClean="0">
                <a:latin typeface="+mn-lt"/>
              </a:rPr>
              <a:t>pane, select </a:t>
            </a:r>
            <a:r>
              <a:rPr lang="en-US" sz="1200" b="1" baseline="0" dirty="0" smtClean="0">
                <a:latin typeface="+mn-lt"/>
              </a:rPr>
              <a:t>No line</a:t>
            </a:r>
            <a:r>
              <a:rPr lang="en-US" sz="120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Also in the </a:t>
            </a:r>
            <a:r>
              <a:rPr lang="en-US" sz="1200" b="1" baseline="0" dirty="0" smtClean="0">
                <a:latin typeface="+mn-lt"/>
              </a:rPr>
              <a:t>Format Shape </a:t>
            </a:r>
            <a:r>
              <a:rPr lang="en-US" sz="1200" baseline="0" dirty="0" smtClean="0">
                <a:latin typeface="+mn-lt"/>
              </a:rPr>
              <a:t>dialog box, click </a:t>
            </a:r>
            <a:r>
              <a:rPr lang="en-US" sz="1200" b="1" baseline="0" dirty="0" smtClean="0">
                <a:latin typeface="+mn-lt"/>
              </a:rPr>
              <a:t>3-D Format </a:t>
            </a:r>
            <a:r>
              <a:rPr lang="en-US" sz="1200" baseline="0" dirty="0" smtClean="0">
                <a:latin typeface="+mn-lt"/>
              </a:rPr>
              <a:t>in the left pane, and in the </a:t>
            </a:r>
            <a:r>
              <a:rPr lang="en-US" sz="1200" b="1" baseline="0" dirty="0" smtClean="0">
                <a:latin typeface="+mn-lt"/>
              </a:rPr>
              <a:t>3-D Format </a:t>
            </a:r>
            <a:r>
              <a:rPr lang="en-US" sz="1200" baseline="0" dirty="0" smtClean="0">
                <a:latin typeface="+mn-lt"/>
              </a:rPr>
              <a:t>pane,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aseline="0" dirty="0" smtClean="0">
                <a:latin typeface="+mn-lt"/>
              </a:rPr>
              <a:t>, click the button next to </a:t>
            </a:r>
            <a:r>
              <a:rPr lang="en-US" sz="1200" b="1" baseline="0" dirty="0" smtClean="0">
                <a:latin typeface="+mn-lt"/>
              </a:rPr>
              <a:t>Top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Circle </a:t>
            </a:r>
            <a:r>
              <a:rPr lang="en-US" sz="1200" b="0" baseline="0" dirty="0" smtClean="0">
                <a:latin typeface="+mn-lt"/>
              </a:rPr>
              <a:t>(first row, first option from the left). Next to </a:t>
            </a:r>
            <a:r>
              <a:rPr lang="en-US" sz="1200" b="1" baseline="0" dirty="0" smtClean="0">
                <a:latin typeface="+mn-lt"/>
              </a:rPr>
              <a:t>Top</a:t>
            </a:r>
            <a:r>
              <a:rPr lang="en-US" sz="1200" b="0" baseline="0" dirty="0" smtClean="0">
                <a:latin typeface="+mn-lt"/>
              </a:rPr>
              <a:t>, in the </a:t>
            </a:r>
            <a:r>
              <a:rPr lang="en-US" sz="1200" b="1" baseline="0" dirty="0" smtClean="0">
                <a:latin typeface="+mn-lt"/>
              </a:rPr>
              <a:t>Width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5 pt</a:t>
            </a:r>
            <a:r>
              <a:rPr lang="en-US" sz="1200" b="0" baseline="0" dirty="0" smtClean="0">
                <a:latin typeface="+mn-lt"/>
              </a:rPr>
              <a:t>, and in the </a:t>
            </a:r>
            <a:r>
              <a:rPr lang="en-US" sz="1200" b="1" baseline="0" dirty="0" smtClean="0">
                <a:latin typeface="+mn-lt"/>
              </a:rPr>
              <a:t>Height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 pt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Surface</a:t>
            </a:r>
            <a:r>
              <a:rPr lang="en-US" sz="1200" b="0" baseline="0" dirty="0" smtClean="0">
                <a:latin typeface="+mn-lt"/>
              </a:rPr>
              <a:t>, in the </a:t>
            </a:r>
            <a:r>
              <a:rPr lang="en-US" sz="1200" b="1" baseline="0" dirty="0" smtClean="0">
                <a:latin typeface="+mn-lt"/>
              </a:rPr>
              <a:t>Angle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20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.</a:t>
            </a:r>
            <a:endParaRPr lang="en-US" sz="1200" b="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On the slide, right-click the rectangle and then click 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Edit Text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Enter text in the text box and select the text.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list, select </a:t>
            </a:r>
            <a:r>
              <a:rPr lang="en-US" sz="1200" b="1" i="0" baseline="0" dirty="0" smtClean="0">
                <a:latin typeface="+mn-lt"/>
              </a:rPr>
              <a:t>Calibri</a:t>
            </a:r>
            <a:r>
              <a:rPr lang="en-US" sz="1200" b="0" i="0" baseline="0" dirty="0" smtClean="0">
                <a:latin typeface="+mn-lt"/>
              </a:rPr>
              <a:t>.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32</a:t>
            </a:r>
            <a:r>
              <a:rPr lang="en-US" sz="1200" b="0" i="0" baseline="0" dirty="0" smtClean="0">
                <a:latin typeface="+mn-lt"/>
              </a:rPr>
              <a:t>.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button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White, Background 1 </a:t>
            </a:r>
            <a:r>
              <a:rPr lang="en-US" sz="1200" b="0" i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press and hold CTRL, and then select the line and the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Arrange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Align</a:t>
            </a:r>
            <a:r>
              <a:rPr lang="en-US" sz="1200" b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Align Selected Objects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Align Left</a:t>
            </a:r>
            <a:r>
              <a:rPr lang="en-US" sz="1200" b="0" baseline="0" dirty="0" smtClean="0">
                <a:latin typeface="+mn-lt"/>
              </a:rPr>
              <a:t>.</a:t>
            </a:r>
            <a:r>
              <a:rPr lang="en-US" sz="1200" b="1" baseline="0" dirty="0" smtClean="0">
                <a:latin typeface="+mn-lt"/>
              </a:rPr>
              <a:t> </a:t>
            </a:r>
            <a:endParaRPr lang="en-US" sz="1200" b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line and rectangle still selected, drag them to the left side of the slide. </a:t>
            </a: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for the first vertical line and rectangle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select the line.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aseline="0" dirty="0" smtClean="0">
                <a:latin typeface="+mn-lt"/>
              </a:rPr>
              <a:t> and then click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Fly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In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first animation effect (fly-in effect for the line), and then under </a:t>
            </a:r>
            <a:r>
              <a:rPr lang="en-US" sz="1200" b="1" baseline="0" dirty="0" smtClean="0">
                <a:latin typeface="+mn-lt"/>
              </a:rPr>
              <a:t>Modify: Fly In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="1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With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Previous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Direction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From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Top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Fast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select the line.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aseline="0" dirty="0" smtClean="0">
                <a:latin typeface="+mn-lt"/>
              </a:rPr>
              <a:t> and then click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Emphasis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Basic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Grow/Shrink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second animation effect (grow/shrink effect for the line). Click the arrow to the right of the effect, and then click </a:t>
            </a:r>
            <a:r>
              <a:rPr lang="en-US" sz="1200" b="1" baseline="0" dirty="0" smtClean="0">
                <a:latin typeface="+mn-lt"/>
              </a:rPr>
              <a:t>Effect Options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Grow/Shrink</a:t>
            </a:r>
            <a:r>
              <a:rPr lang="en-US" sz="1200" baseline="0" dirty="0" smtClean="0">
                <a:latin typeface="+mn-lt"/>
              </a:rPr>
              <a:t> 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 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Size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Tiny</a:t>
            </a:r>
            <a:r>
              <a:rPr lang="en-US" sz="1200" baseline="0" dirty="0" smtClean="0">
                <a:latin typeface="+mn-lt"/>
              </a:rPr>
              <a:t>.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Also in the </a:t>
            </a:r>
            <a:r>
              <a:rPr lang="en-US" sz="1200" b="1" baseline="0" dirty="0" smtClean="0">
                <a:latin typeface="+mn-lt"/>
              </a:rPr>
              <a:t>Size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Vertical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Timing</a:t>
            </a:r>
            <a:r>
              <a:rPr lang="en-US" sz="1200" baseline="0" dirty="0" smtClean="0">
                <a:latin typeface="+mn-lt"/>
              </a:rPr>
              <a:t> 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With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Previous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Delay</a:t>
            </a:r>
            <a:r>
              <a:rPr lang="en-US" sz="120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0.5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1 seconds (Fast)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select the rectangle.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aseline="0" dirty="0" smtClean="0">
                <a:latin typeface="+mn-lt"/>
              </a:rPr>
              <a:t> and then click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Moderate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Stretch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third animation effect (stretch effect for the rectangle), and then under </a:t>
            </a:r>
            <a:r>
              <a:rPr lang="en-US" sz="1200" b="1" baseline="0" dirty="0" smtClean="0">
                <a:latin typeface="+mn-lt"/>
              </a:rPr>
              <a:t>Modify: Stretch</a:t>
            </a:r>
            <a:r>
              <a:rPr lang="en-US" sz="1200" b="0" baseline="0" dirty="0" smtClean="0">
                <a:latin typeface="+mn-lt"/>
              </a:rPr>
              <a:t>,</a:t>
            </a:r>
            <a:r>
              <a:rPr lang="en-US" sz="1200" b="1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After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Previous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Direction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From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Left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Speed</a:t>
            </a:r>
            <a:r>
              <a:rPr lang="en-US" sz="120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Fast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other shapes with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press and hold CTRL, and then select the rectangle and the line.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Clipboard</a:t>
            </a:r>
            <a:r>
              <a:rPr lang="en-US" sz="1200" b="0" baseline="0" dirty="0" smtClean="0">
                <a:latin typeface="+mn-lt"/>
              </a:rPr>
              <a:t> group, click the arrow under </a:t>
            </a:r>
            <a:r>
              <a:rPr lang="en-US" sz="1200" b="1" baseline="0" dirty="0" smtClean="0">
                <a:latin typeface="+mn-lt"/>
              </a:rPr>
              <a:t>Paste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Duplicate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drag the second line and rectangle to the center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With the second line and rectangle still selected,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Clipboard</a:t>
            </a:r>
            <a:r>
              <a:rPr lang="en-US" sz="1200" b="0" baseline="0" dirty="0" smtClean="0">
                <a:latin typeface="+mn-lt"/>
              </a:rPr>
              <a:t> group, click the arrow under </a:t>
            </a:r>
            <a:r>
              <a:rPr lang="en-US" sz="1200" b="1" baseline="0" dirty="0" smtClean="0">
                <a:latin typeface="+mn-lt"/>
              </a:rPr>
              <a:t>Paste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Duplicate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drag the third line and rectangle to the right side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press CTRL+A to select all the objects.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Arrange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Align</a:t>
            </a:r>
            <a:r>
              <a:rPr lang="en-US" sz="1200" b="0" baseline="0" dirty="0" smtClean="0">
                <a:latin typeface="+mn-lt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Align to Slide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Align Middle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text in each of the duplicate rectangles, and then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select the second (middle) line. </a:t>
            </a: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box,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b="0" i="1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  <a:endParaRPr lang="en-US" sz="1200" b="0" i="0" baseline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154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181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228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25%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25%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select the second (middle) rectangle. </a:t>
            </a: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box,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b="0" i="0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  <a:endParaRPr lang="en-US" sz="1200" b="0" i="0" baseline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118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149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53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115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195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72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156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199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70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>
                <a:latin typeface="+mn-lt"/>
              </a:rPr>
              <a:t>On the slide, select the third (right) line. </a:t>
            </a: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box, c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pane, select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b="0" i="0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row,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  <a:endParaRPr lang="en-US" sz="1200" b="0" i="0" baseline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Aqua, Accent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 Lighter 40%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ninth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Aqua, Accent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 Lighter 40%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ninth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Aqua, Accent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 Lighter 40%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ninth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select the third (right) rectangle. </a:t>
            </a: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box,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b="0" i="0" baseline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  <a:endParaRPr lang="en-US" sz="1200" baseline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39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135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160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54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177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210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52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179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214</a:t>
            </a:r>
            <a:r>
              <a:rPr lang="en-US" sz="1200" dirty="0" smtClean="0">
                <a:latin typeface="+mn-lt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228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233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236</a:t>
            </a:r>
            <a:r>
              <a:rPr lang="en-US" sz="1200" dirty="0" smtClean="0">
                <a:latin typeface="+mn-lt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b="0" dirty="0" smtClean="0">
                <a:latin typeface="+mn-lt"/>
              </a:rPr>
              <a:t>, and then </a:t>
            </a:r>
            <a:r>
              <a:rPr lang="en-US" dirty="0" smtClean="0"/>
              <a:t>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</a:t>
            </a:r>
            <a:r>
              <a:rPr lang="en-US" sz="1200" dirty="0" smtClean="0">
                <a:latin typeface="+mn-lt"/>
              </a:rPr>
              <a:t> Red: </a:t>
            </a:r>
            <a:r>
              <a:rPr lang="en-US" sz="1200" b="1" dirty="0" smtClean="0">
                <a:latin typeface="+mn-lt"/>
              </a:rPr>
              <a:t>178</a:t>
            </a:r>
            <a:r>
              <a:rPr lang="en-US" sz="120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186</a:t>
            </a:r>
            <a:r>
              <a:rPr lang="en-US" sz="120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210</a:t>
            </a:r>
            <a:r>
              <a:rPr lang="en-US" sz="1200" dirty="0" smtClean="0">
                <a:latin typeface="+mn-lt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73063" y="496888"/>
            <a:ext cx="3390900" cy="2544762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542925"/>
            <a:ext cx="3386137" cy="254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animation effects: faded zoom and rise up</a:t>
            </a:r>
          </a:p>
          <a:p>
            <a:r>
              <a:rPr lang="en-US" sz="1400" b="0" baseline="0" dirty="0" smtClean="0"/>
              <a:t>(Basic)</a:t>
            </a:r>
            <a:endParaRPr lang="en-US" sz="14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arrow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 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fourth option from the left).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If this action is taken in a PowerPoint presentation containing more than one slide, the background style will be applied to all the slides.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text</a:t>
            </a:r>
            <a:r>
              <a:rPr lang="en-US" sz="1200" baseline="0" dirty="0" smtClean="0"/>
              <a:t> effects on this slide, do the following</a:t>
            </a:r>
            <a:r>
              <a:rPr lang="en-US" sz="1200" dirty="0" smtClean="0"/>
              <a:t>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</a:t>
            </a:r>
            <a:r>
              <a:rPr lang="en-US" sz="1200" b="0" i="0" baseline="0" dirty="0" smtClean="0"/>
              <a:t>and then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</a:t>
            </a:r>
            <a:r>
              <a:rPr lang="en-US" sz="1200" dirty="0" smtClean="0"/>
              <a:t>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select </a:t>
            </a:r>
            <a:r>
              <a:rPr lang="en-US" sz="1200" b="1" dirty="0" smtClean="0"/>
              <a:t>Calibri </a:t>
            </a:r>
            <a:r>
              <a:rPr lang="en-US" sz="1200" dirty="0" smtClean="0"/>
              <a:t>from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list, enter </a:t>
            </a:r>
            <a:r>
              <a:rPr lang="en-US" sz="1200" b="1" dirty="0" smtClean="0"/>
              <a:t>50</a:t>
            </a:r>
            <a:r>
              <a:rPr lang="en-US" sz="1200" dirty="0" smtClean="0"/>
              <a:t> in the </a:t>
            </a:r>
            <a:r>
              <a:rPr lang="en-US" sz="1200" b="1" dirty="0" smtClean="0"/>
              <a:t>Font Size </a:t>
            </a:r>
            <a:r>
              <a:rPr lang="en-US" sz="1200" dirty="0" smtClean="0"/>
              <a:t>list, and then click </a:t>
            </a:r>
            <a:r>
              <a:rPr lang="en-US" sz="1200" b="1" dirty="0" smtClean="0"/>
              <a:t>Bold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 </a:t>
            </a:r>
            <a:r>
              <a:rPr lang="en-US" sz="1200" i="0" baseline="0" dirty="0" smtClean="0"/>
              <a:t>to center the text.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With</a:t>
            </a:r>
            <a:r>
              <a:rPr lang="en-US" sz="1200" baseline="0" dirty="0" smtClean="0"/>
              <a:t> the text box still selected, u</a:t>
            </a:r>
            <a:r>
              <a:rPr lang="en-US" sz="1200" dirty="0" smtClean="0"/>
              <a:t>nder </a:t>
            </a:r>
            <a:r>
              <a:rPr lang="en-US" sz="1200" b="1" dirty="0" smtClean="0"/>
              <a:t>Drawing Tools</a:t>
            </a:r>
            <a:r>
              <a:rPr lang="en-US" sz="1200" b="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b="0" dirty="0" smtClean="0"/>
              <a:t>group, click </a:t>
            </a:r>
            <a:r>
              <a:rPr lang="en-US" sz="1200" b="1" dirty="0" smtClean="0"/>
              <a:t>Text Effects</a:t>
            </a:r>
            <a:r>
              <a:rPr lang="en-US" sz="1200" b="0" dirty="0" smtClean="0"/>
              <a:t>, point to </a:t>
            </a:r>
            <a:r>
              <a:rPr lang="en-US" sz="1200" b="1" dirty="0" smtClean="0"/>
              <a:t>Glow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and select </a:t>
            </a:r>
            <a:r>
              <a:rPr lang="en-US" sz="1200" b="1" baseline="0" dirty="0" smtClean="0"/>
              <a:t>Accent color 1, 5 pt glow</a:t>
            </a:r>
            <a:r>
              <a:rPr lang="en-US" sz="1200" b="0" baseline="0" dirty="0" smtClean="0"/>
              <a:t> 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Under </a:t>
            </a:r>
            <a:r>
              <a:rPr lang="en-US" sz="1200" b="1" dirty="0" smtClean="0"/>
              <a:t>Drawing Tools</a:t>
            </a:r>
            <a:r>
              <a:rPr lang="en-US" sz="1200" b="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b="0" dirty="0" smtClean="0"/>
              <a:t>group, click </a:t>
            </a:r>
            <a:r>
              <a:rPr lang="en-US" sz="1200" b="1" dirty="0" smtClean="0"/>
              <a:t>Text Effects</a:t>
            </a:r>
            <a:r>
              <a:rPr lang="en-US" sz="1200" b="0" dirty="0" smtClean="0"/>
              <a:t>, point to </a:t>
            </a:r>
            <a:r>
              <a:rPr lang="en-US" sz="1200" b="1" dirty="0" smtClean="0"/>
              <a:t>Glow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point to </a:t>
            </a:r>
            <a:r>
              <a:rPr lang="en-US" sz="1200" b="1" baseline="0" dirty="0" smtClean="0"/>
              <a:t>More Glow Colors</a:t>
            </a:r>
            <a:r>
              <a:rPr lang="en-US" sz="1200" b="0" baseline="0" dirty="0" smtClean="0"/>
              <a:t>, and select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b="1" baseline="0" dirty="0" smtClean="0"/>
              <a:t>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WordArt Styles </a:t>
            </a:r>
            <a:r>
              <a:rPr lang="en-US" sz="1200" b="0" baseline="0" dirty="0" smtClean="0"/>
              <a:t>group, click the </a:t>
            </a:r>
            <a:r>
              <a:rPr lang="en-US" sz="1200" b="1" baseline="0" dirty="0" smtClean="0"/>
              <a:t>Format Text Effects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Format Text Effects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Text 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Text Fill</a:t>
            </a:r>
            <a:r>
              <a:rPr lang="en-US" sz="1200" b="0" baseline="0" dirty="0" smtClean="0"/>
              <a:t> pane, select </a:t>
            </a:r>
            <a:r>
              <a:rPr lang="en-US" sz="1200" b="1" baseline="0" dirty="0" smtClean="0"/>
              <a:t>Solid Fill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 and select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</a:t>
            </a:r>
            <a:r>
              <a:rPr lang="en-US" sz="1200" dirty="0" smtClean="0"/>
              <a:t>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</a:t>
            </a:r>
            <a:r>
              <a:rPr lang="en-US" sz="1200" b="0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116</a:t>
            </a:r>
            <a:r>
              <a:rPr lang="en-US" sz="1200" dirty="0" smtClean="0"/>
              <a:t>, </a:t>
            </a:r>
            <a:r>
              <a:rPr lang="en-US" sz="1200" b="0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216</a:t>
            </a:r>
            <a:r>
              <a:rPr lang="en-US" sz="1200" dirty="0" smtClean="0"/>
              <a:t>, </a:t>
            </a:r>
            <a:r>
              <a:rPr lang="en-US" sz="1200" b="0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226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in </a:t>
            </a:r>
            <a:r>
              <a:rPr lang="en-US" sz="1200" b="0" baseline="0" dirty="0" smtClean="0"/>
              <a:t>the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 list, under </a:t>
            </a:r>
            <a:r>
              <a:rPr lang="en-US" sz="1200" b="1" baseline="0" dirty="0" smtClean="0"/>
              <a:t>Inner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Inside Diagonal Top Right </a:t>
            </a:r>
            <a:r>
              <a:rPr lang="en-US" sz="1200" b="0" baseline="0" dirty="0" smtClean="0"/>
              <a:t>(first row, third option from the left),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</a:t>
            </a:r>
            <a:r>
              <a:rPr lang="en-US" sz="1200" b="0" baseline="0" dirty="0" smtClean="0"/>
              <a:t> select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57%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 pt</a:t>
            </a:r>
            <a:r>
              <a:rPr lang="en-US" sz="1200" b="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Circle </a:t>
            </a:r>
            <a:r>
              <a:rPr lang="en-US" sz="1200" b="0" baseline="0" dirty="0" smtClean="0"/>
              <a:t>(first row, first option from the left).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2.2</a:t>
            </a:r>
            <a:r>
              <a:rPr lang="en-US" sz="1200" b="0" baseline="0" dirty="0" smtClean="0"/>
              <a:t> pt,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 pt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Automatic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Contour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</a:t>
            </a:r>
            <a:r>
              <a:rPr lang="en-US" sz="1200" dirty="0" smtClean="0"/>
              <a:t>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</a:t>
            </a:r>
            <a:r>
              <a:rPr lang="en-US" sz="1200" b="0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221</a:t>
            </a:r>
            <a:r>
              <a:rPr lang="en-US" sz="1200" dirty="0" smtClean="0"/>
              <a:t>, </a:t>
            </a:r>
            <a:r>
              <a:rPr lang="en-US" sz="1200" b="0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221</a:t>
            </a:r>
            <a:r>
              <a:rPr lang="en-US" sz="1200" dirty="0" smtClean="0"/>
              <a:t>, </a:t>
            </a:r>
            <a:r>
              <a:rPr lang="en-US" sz="1200" b="0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221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Standard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Warm Matte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Soft </a:t>
            </a:r>
            <a:r>
              <a:rPr lang="en-US" sz="1200" b="0" baseline="0" dirty="0" smtClean="0"/>
              <a:t>(first row, third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180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.</a:t>
            </a:r>
            <a:endParaRPr lang="en-US" sz="1200" b="1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text box.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Faded Zoom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animation effect (faded zoom effect for the text box). Under </a:t>
            </a:r>
            <a:r>
              <a:rPr lang="en-US" sz="1200" b="1" baseline="0" dirty="0" smtClean="0"/>
              <a:t>Modify: Faded Zoom</a:t>
            </a:r>
            <a:r>
              <a:rPr lang="en-US" sz="1200" b="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With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text box.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Rise Up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animation effect (rise-up effect for the text box). Under </a:t>
            </a:r>
            <a:r>
              <a:rPr lang="en-US" sz="1200" b="1" baseline="0" dirty="0" smtClean="0"/>
              <a:t>Modify: Rise Up</a:t>
            </a:r>
            <a:r>
              <a:rPr lang="en-US" sz="1200" b="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With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 animation effects: dotted line with text fade by letter</a:t>
            </a:r>
          </a:p>
          <a:p>
            <a:r>
              <a:rPr lang="en-US" sz="1400" dirty="0" smtClean="0"/>
              <a:t>(Basic)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text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Text Box</a:t>
            </a:r>
            <a:r>
              <a:rPr lang="en-US" sz="1200" baseline="0" dirty="0" smtClean="0"/>
              <a:t>, and then on the slide, drag to draw a text box that spans the entire width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Symbol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Symbol</a:t>
            </a:r>
            <a:r>
              <a:rPr lang="en-US" sz="120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(normal text)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Subset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General Punctuation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Character Code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2022</a:t>
            </a:r>
            <a:r>
              <a:rPr lang="en-US" sz="1200" b="0" baseline="0" dirty="0" smtClean="0"/>
              <a:t> to select </a:t>
            </a:r>
            <a:r>
              <a:rPr lang="en-US" sz="1200" b="1" baseline="0" dirty="0" smtClean="0"/>
              <a:t>BULLET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</a:t>
            </a:r>
            <a:r>
              <a:rPr lang="en-US" baseline="0" dirty="0" smtClean="0"/>
              <a:t> the text box, s</a:t>
            </a:r>
            <a:r>
              <a:rPr lang="en-US" dirty="0" smtClean="0"/>
              <a:t>elect the</a:t>
            </a:r>
            <a:r>
              <a:rPr lang="en-US" baseline="0" dirty="0" smtClean="0"/>
              <a:t> text, and then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Arial</a:t>
            </a:r>
            <a:r>
              <a:rPr lang="en-US" baseline="0" dirty="0" smtClean="0"/>
              <a:t> </a:t>
            </a:r>
            <a:r>
              <a:rPr lang="en-US" b="1" baseline="0" dirty="0" smtClean="0"/>
              <a:t>Black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44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row, first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Box</a:t>
            </a:r>
            <a:r>
              <a:rPr lang="en-US" baseline="0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Enter and select the text.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Corbel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50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row, first option from the left).</a:t>
            </a:r>
            <a:endParaRPr lang="en-US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Bold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second</a:t>
            </a:r>
            <a:r>
              <a:rPr lang="en-US" baseline="0" dirty="0" smtClean="0"/>
              <a:t> text box. </a:t>
            </a: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r>
              <a:rPr lang="en-US" sz="120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 Accent 1, Darker 25%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(fifth row, fifth option from the left).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baseline="0" dirty="0" smtClean="0">
                <a:solidFill>
                  <a:schemeClr val="accent6"/>
                </a:solidFill>
                <a:latin typeface="+mn-lt"/>
              </a:rPr>
              <a:t>(first row, second option from the left). 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r>
              <a:rPr lang="en-US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first</a:t>
            </a:r>
            <a:r>
              <a:rPr lang="en-US" baseline="0" dirty="0" smtClean="0"/>
              <a:t> t</a:t>
            </a:r>
            <a:r>
              <a:rPr lang="en-US" dirty="0" smtClean="0"/>
              <a:t>ext box.</a:t>
            </a:r>
            <a:r>
              <a:rPr lang="en-US" baseline="0" dirty="0" smtClean="0"/>
              <a:t> I</a:t>
            </a:r>
            <a:r>
              <a:rPr lang="en-US" dirty="0" smtClean="0"/>
              <a:t>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Custom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Entrance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Entrance Effect </a:t>
            </a:r>
            <a:r>
              <a:rPr lang="en-US" baseline="0" dirty="0" smtClean="0"/>
              <a:t>dialog box, under </a:t>
            </a:r>
            <a:r>
              <a:rPr lang="en-US" b="1" baseline="0" dirty="0" smtClean="0"/>
              <a:t>Basic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Fly In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Select the animation effect (fly-in effect for the first text box). Click</a:t>
            </a:r>
            <a:r>
              <a:rPr lang="en-US" baseline="0" dirty="0" smtClean="0"/>
              <a:t> the arrow to the right of the selected effect,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Fly In </a:t>
            </a:r>
            <a:r>
              <a:rPr lang="en-US" baseline="0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Effect </a:t>
            </a:r>
            <a:r>
              <a:rPr lang="en-US" baseline="0" dirty="0" smtClean="0"/>
              <a:t>tab, do the following: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Direction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From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</a:t>
            </a:r>
            <a:r>
              <a:rPr lang="en-US" baseline="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b="0" dirty="0" smtClean="0"/>
              <a:t>.</a:t>
            </a:r>
            <a:endParaRPr lang="en-US" dirty="0" smtClean="0"/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0.5 seconds (Very Fast)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first</a:t>
            </a:r>
            <a:r>
              <a:rPr lang="en-US" baseline="0" dirty="0" smtClean="0"/>
              <a:t> t</a:t>
            </a:r>
            <a:r>
              <a:rPr lang="en-US" dirty="0" smtClean="0"/>
              <a:t>ext box.</a:t>
            </a:r>
            <a:r>
              <a:rPr lang="en-US" baseline="0" dirty="0" smtClean="0"/>
              <a:t> I</a:t>
            </a:r>
            <a:r>
              <a:rPr lang="en-US" dirty="0" smtClean="0"/>
              <a:t>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Custom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task pane, do the following:</a:t>
            </a: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Exit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Add Exit Effect </a:t>
            </a:r>
            <a:r>
              <a:rPr lang="en-US" baseline="0" dirty="0" smtClean="0"/>
              <a:t>dialog box, under </a:t>
            </a:r>
            <a:r>
              <a:rPr lang="en-US" b="1" baseline="0" dirty="0" smtClean="0"/>
              <a:t>Subtle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Select the second animation effect (fade effect for the first text box). Click</a:t>
            </a:r>
            <a:r>
              <a:rPr lang="en-US" baseline="0" dirty="0" smtClean="0"/>
              <a:t> the arrow to the right of the selected effect,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Fade </a:t>
            </a:r>
            <a:r>
              <a:rPr lang="en-US" baseline="0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Effect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b="0" dirty="0" smtClean="0"/>
              <a:t>.</a:t>
            </a:r>
            <a:endParaRPr lang="en-US" dirty="0" smtClean="0"/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Delay </a:t>
            </a:r>
            <a:r>
              <a:rPr lang="en-US" b="0" baseline="0" dirty="0" smtClean="0"/>
              <a:t>box,</a:t>
            </a:r>
            <a:r>
              <a:rPr lang="en-US" baseline="0" dirty="0" smtClean="0"/>
              <a:t> enter </a:t>
            </a:r>
            <a:r>
              <a:rPr lang="en-US" b="1" baseline="0" dirty="0" smtClean="0"/>
              <a:t>1.5</a:t>
            </a:r>
            <a:r>
              <a:rPr lang="en-US" baseline="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0.5 seconds (Very Fast)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second</a:t>
            </a:r>
            <a:r>
              <a:rPr lang="en-US" baseline="0" dirty="0" smtClean="0"/>
              <a:t> text box. In </a:t>
            </a:r>
            <a:r>
              <a:rPr lang="en-US" dirty="0" smtClean="0"/>
              <a:t>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Entrance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Entrance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dialog box, under </a:t>
            </a:r>
            <a:r>
              <a:rPr lang="en-US" b="1" baseline="0" dirty="0" smtClean="0"/>
              <a:t>Subtle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Select the third animation effect (fade effect for the second text box). Click</a:t>
            </a:r>
            <a:r>
              <a:rPr lang="en-US" baseline="0" dirty="0" smtClean="0"/>
              <a:t> the arrow to the right of the selected effect, and then click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Fade </a:t>
            </a:r>
            <a:r>
              <a:rPr lang="en-US" baseline="0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Effect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b="0" dirty="0" smtClean="0"/>
              <a:t>.</a:t>
            </a:r>
            <a:endParaRPr lang="en-US" dirty="0" smtClean="0"/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Delay </a:t>
            </a:r>
            <a:r>
              <a:rPr lang="en-US" b="0" baseline="0" dirty="0" smtClean="0"/>
              <a:t>box,</a:t>
            </a:r>
            <a:r>
              <a:rPr lang="en-US" b="1" baseline="0" dirty="0" smtClean="0"/>
              <a:t> </a:t>
            </a:r>
            <a:r>
              <a:rPr lang="en-US" baseline="0" dirty="0" smtClean="0"/>
              <a:t>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0.5 seconds (Very Fast)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685800" lvl="1" indent="-228600">
              <a:buFont typeface="+mj-lt"/>
              <a:buNone/>
            </a:pP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542925"/>
            <a:ext cx="3386137" cy="254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animation effects: faded zoom and rise up</a:t>
            </a:r>
          </a:p>
          <a:p>
            <a:r>
              <a:rPr lang="en-US" sz="1400" b="0" baseline="0" dirty="0" smtClean="0"/>
              <a:t>(Basic)</a:t>
            </a:r>
            <a:endParaRPr lang="en-US" sz="14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arrow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 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fourth option from the left).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If this action is taken in a PowerPoint presentation containing more than one slide, the background style will be applied to all the slides.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text</a:t>
            </a:r>
            <a:r>
              <a:rPr lang="en-US" sz="1200" baseline="0" dirty="0" smtClean="0"/>
              <a:t> effects on this slide, do the following</a:t>
            </a:r>
            <a:r>
              <a:rPr lang="en-US" sz="1200" dirty="0" smtClean="0"/>
              <a:t>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</a:t>
            </a:r>
            <a:r>
              <a:rPr lang="en-US" sz="1200" b="0" i="0" baseline="0" dirty="0" smtClean="0"/>
              <a:t>and then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</a:t>
            </a:r>
            <a:r>
              <a:rPr lang="en-US" sz="1200" dirty="0" smtClean="0"/>
              <a:t>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select </a:t>
            </a:r>
            <a:r>
              <a:rPr lang="en-US" sz="1200" b="1" dirty="0" smtClean="0"/>
              <a:t>Calibri </a:t>
            </a:r>
            <a:r>
              <a:rPr lang="en-US" sz="1200" dirty="0" smtClean="0"/>
              <a:t>from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list, enter </a:t>
            </a:r>
            <a:r>
              <a:rPr lang="en-US" sz="1200" b="1" dirty="0" smtClean="0"/>
              <a:t>50</a:t>
            </a:r>
            <a:r>
              <a:rPr lang="en-US" sz="1200" dirty="0" smtClean="0"/>
              <a:t> in the </a:t>
            </a:r>
            <a:r>
              <a:rPr lang="en-US" sz="1200" b="1" dirty="0" smtClean="0"/>
              <a:t>Font Size </a:t>
            </a:r>
            <a:r>
              <a:rPr lang="en-US" sz="1200" dirty="0" smtClean="0"/>
              <a:t>list, and then click </a:t>
            </a:r>
            <a:r>
              <a:rPr lang="en-US" sz="1200" b="1" dirty="0" smtClean="0"/>
              <a:t>Bold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 </a:t>
            </a:r>
            <a:r>
              <a:rPr lang="en-US" sz="1200" i="0" baseline="0" dirty="0" smtClean="0"/>
              <a:t>to center the text.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With</a:t>
            </a:r>
            <a:r>
              <a:rPr lang="en-US" sz="1200" baseline="0" dirty="0" smtClean="0"/>
              <a:t> the text box still selected, u</a:t>
            </a:r>
            <a:r>
              <a:rPr lang="en-US" sz="1200" dirty="0" smtClean="0"/>
              <a:t>nder </a:t>
            </a:r>
            <a:r>
              <a:rPr lang="en-US" sz="1200" b="1" dirty="0" smtClean="0"/>
              <a:t>Drawing Tools</a:t>
            </a:r>
            <a:r>
              <a:rPr lang="en-US" sz="1200" b="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b="0" dirty="0" smtClean="0"/>
              <a:t>group, click </a:t>
            </a:r>
            <a:r>
              <a:rPr lang="en-US" sz="1200" b="1" dirty="0" smtClean="0"/>
              <a:t>Text Effects</a:t>
            </a:r>
            <a:r>
              <a:rPr lang="en-US" sz="1200" b="0" dirty="0" smtClean="0"/>
              <a:t>, point to </a:t>
            </a:r>
            <a:r>
              <a:rPr lang="en-US" sz="1200" b="1" dirty="0" smtClean="0"/>
              <a:t>Glow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and select </a:t>
            </a:r>
            <a:r>
              <a:rPr lang="en-US" sz="1200" b="1" baseline="0" dirty="0" smtClean="0"/>
              <a:t>Accent color 1, 5 pt glow</a:t>
            </a:r>
            <a:r>
              <a:rPr lang="en-US" sz="1200" b="0" baseline="0" dirty="0" smtClean="0"/>
              <a:t> 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Under </a:t>
            </a:r>
            <a:r>
              <a:rPr lang="en-US" sz="1200" b="1" dirty="0" smtClean="0"/>
              <a:t>Drawing Tools</a:t>
            </a:r>
            <a:r>
              <a:rPr lang="en-US" sz="1200" b="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b="0" dirty="0" smtClean="0"/>
              <a:t>group, click </a:t>
            </a:r>
            <a:r>
              <a:rPr lang="en-US" sz="1200" b="1" dirty="0" smtClean="0"/>
              <a:t>Text Effects</a:t>
            </a:r>
            <a:r>
              <a:rPr lang="en-US" sz="1200" b="0" dirty="0" smtClean="0"/>
              <a:t>, point to </a:t>
            </a:r>
            <a:r>
              <a:rPr lang="en-US" sz="1200" b="1" dirty="0" smtClean="0"/>
              <a:t>Glow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point to </a:t>
            </a:r>
            <a:r>
              <a:rPr lang="en-US" sz="1200" b="1" baseline="0" dirty="0" smtClean="0"/>
              <a:t>More Glow Colors</a:t>
            </a:r>
            <a:r>
              <a:rPr lang="en-US" sz="1200" b="0" baseline="0" dirty="0" smtClean="0"/>
              <a:t>, and select </a:t>
            </a:r>
            <a:r>
              <a:rPr lang="en-US" sz="1200" b="1" baseline="0" dirty="0" smtClean="0"/>
              <a:t>Black, Text 1, Lighter 35% </a:t>
            </a:r>
            <a:r>
              <a:rPr lang="en-US" sz="1200" b="0" baseline="0" dirty="0" smtClean="0"/>
              <a:t>(third row, second option from the left).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b="1" baseline="0" dirty="0" smtClean="0"/>
              <a:t>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WordArt Styles </a:t>
            </a:r>
            <a:r>
              <a:rPr lang="en-US" sz="1200" b="0" baseline="0" dirty="0" smtClean="0"/>
              <a:t>group, click the </a:t>
            </a:r>
            <a:r>
              <a:rPr lang="en-US" sz="1200" b="1" baseline="0" dirty="0" smtClean="0"/>
              <a:t>Format Text Effects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Format Text Effects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Text 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Text Fill</a:t>
            </a:r>
            <a:r>
              <a:rPr lang="en-US" sz="1200" b="0" baseline="0" dirty="0" smtClean="0"/>
              <a:t> pane, select </a:t>
            </a:r>
            <a:r>
              <a:rPr lang="en-US" sz="1200" b="1" baseline="0" dirty="0" smtClean="0"/>
              <a:t>Solid Fill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 and select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</a:t>
            </a:r>
            <a:r>
              <a:rPr lang="en-US" sz="1200" dirty="0" smtClean="0"/>
              <a:t>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</a:t>
            </a:r>
            <a:r>
              <a:rPr lang="en-US" sz="1200" b="0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116</a:t>
            </a:r>
            <a:r>
              <a:rPr lang="en-US" sz="1200" dirty="0" smtClean="0"/>
              <a:t>, </a:t>
            </a:r>
            <a:r>
              <a:rPr lang="en-US" sz="1200" b="0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216</a:t>
            </a:r>
            <a:r>
              <a:rPr lang="en-US" sz="1200" dirty="0" smtClean="0"/>
              <a:t>, </a:t>
            </a:r>
            <a:r>
              <a:rPr lang="en-US" sz="1200" b="0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226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in </a:t>
            </a:r>
            <a:r>
              <a:rPr lang="en-US" sz="1200" b="0" baseline="0" dirty="0" smtClean="0"/>
              <a:t>the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 list, under </a:t>
            </a:r>
            <a:r>
              <a:rPr lang="en-US" sz="1200" b="1" baseline="0" dirty="0" smtClean="0"/>
              <a:t>Inner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Inside Diagonal Top Right </a:t>
            </a:r>
            <a:r>
              <a:rPr lang="en-US" sz="1200" b="0" baseline="0" dirty="0" smtClean="0"/>
              <a:t>(first row, third option from the left),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</a:t>
            </a:r>
            <a:r>
              <a:rPr lang="en-US" sz="1200" b="0" baseline="0" dirty="0" smtClean="0"/>
              <a:t> select </a:t>
            </a:r>
            <a:r>
              <a:rPr lang="en-US" sz="1200" b="1" baseline="0" dirty="0" smtClean="0"/>
              <a:t>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57%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 pt</a:t>
            </a:r>
            <a:r>
              <a:rPr lang="en-US" sz="1200" b="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Circle </a:t>
            </a:r>
            <a:r>
              <a:rPr lang="en-US" sz="1200" b="0" baseline="0" dirty="0" smtClean="0"/>
              <a:t>(first row, first option from the left).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2.2</a:t>
            </a:r>
            <a:r>
              <a:rPr lang="en-US" sz="1200" b="0" baseline="0" dirty="0" smtClean="0"/>
              <a:t> pt,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 pt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Automatic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Contour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</a:t>
            </a:r>
            <a:r>
              <a:rPr lang="en-US" sz="1200" dirty="0" smtClean="0"/>
              <a:t>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</a:t>
            </a:r>
            <a:r>
              <a:rPr lang="en-US" sz="1200" b="0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221</a:t>
            </a:r>
            <a:r>
              <a:rPr lang="en-US" sz="1200" dirty="0" smtClean="0"/>
              <a:t>, </a:t>
            </a:r>
            <a:r>
              <a:rPr lang="en-US" sz="1200" b="0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221</a:t>
            </a:r>
            <a:r>
              <a:rPr lang="en-US" sz="1200" dirty="0" smtClean="0"/>
              <a:t>, </a:t>
            </a:r>
            <a:r>
              <a:rPr lang="en-US" sz="1200" b="0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221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Standard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Warm Matte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Soft </a:t>
            </a:r>
            <a:r>
              <a:rPr lang="en-US" sz="1200" b="0" baseline="0" dirty="0" smtClean="0"/>
              <a:t>(first row, third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180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.</a:t>
            </a:r>
            <a:endParaRPr lang="en-US" sz="1200" b="1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text box.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Faded Zoom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animation effect (faded zoom effect for the text box). Under </a:t>
            </a:r>
            <a:r>
              <a:rPr lang="en-US" sz="1200" b="1" baseline="0" dirty="0" smtClean="0"/>
              <a:t>Modify: Faded Zoom</a:t>
            </a:r>
            <a:r>
              <a:rPr lang="en-US" sz="1200" b="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With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text box.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Rise Up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animation effect (rise-up effect for the text box). Under </a:t>
            </a:r>
            <a:r>
              <a:rPr lang="en-US" sz="1200" b="1" baseline="0" dirty="0" smtClean="0"/>
              <a:t>Modify: Rise Up</a:t>
            </a:r>
            <a:r>
              <a:rPr lang="en-US" sz="1200" b="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With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542925"/>
            <a:ext cx="3386137" cy="254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baseline="0" dirty="0" smtClean="0"/>
              <a:t>Custom animation effects: fly by letter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To reproduce the text</a:t>
            </a:r>
            <a:r>
              <a:rPr lang="en-US" sz="1200" baseline="0" dirty="0" smtClean="0">
                <a:latin typeface="+mn-lt"/>
              </a:rPr>
              <a:t> effects on this slide, do the following</a:t>
            </a:r>
            <a:r>
              <a:rPr lang="en-US" sz="1200" dirty="0" smtClean="0">
                <a:latin typeface="+mn-lt"/>
              </a:rPr>
              <a:t>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Blank.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box, select the text, and then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select </a:t>
            </a:r>
            <a:r>
              <a:rPr lang="en-US" sz="1200" b="1" i="0" baseline="0" dirty="0" smtClean="0">
                <a:latin typeface="+mn-lt"/>
              </a:rPr>
              <a:t>Corbel </a:t>
            </a:r>
            <a:r>
              <a:rPr lang="en-US" sz="1200" i="0" baseline="0" dirty="0" smtClean="0">
                <a:latin typeface="+mn-lt"/>
              </a:rPr>
              <a:t>from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list, enter </a:t>
            </a:r>
            <a:r>
              <a:rPr lang="en-US" sz="1200" b="1" i="0" baseline="0" dirty="0" smtClean="0">
                <a:latin typeface="+mn-lt"/>
              </a:rPr>
              <a:t>50</a:t>
            </a:r>
            <a:r>
              <a:rPr lang="en-US" sz="1200" i="0" baseline="0" dirty="0" smtClean="0">
                <a:latin typeface="+mn-lt"/>
              </a:rPr>
              <a:t> 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and click </a:t>
            </a:r>
            <a:r>
              <a:rPr lang="en-US" sz="1200" b="1" i="0" baseline="0" dirty="0" smtClean="0">
                <a:latin typeface="+mn-lt"/>
              </a:rPr>
              <a:t>Bold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Center </a:t>
            </a:r>
            <a:r>
              <a:rPr lang="en-US" sz="1200" i="0" baseline="0" dirty="0" smtClean="0">
                <a:latin typeface="+mn-lt"/>
              </a:rPr>
              <a:t>to center the text.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Select the text box. Under </a:t>
            </a:r>
            <a:r>
              <a:rPr lang="en-US" sz="1200" b="1" dirty="0" smtClean="0">
                <a:latin typeface="+mn-lt"/>
              </a:rPr>
              <a:t>Drawing</a:t>
            </a:r>
            <a:r>
              <a:rPr lang="en-US" sz="1200" b="1" baseline="0" dirty="0" smtClean="0">
                <a:latin typeface="+mn-lt"/>
              </a:rPr>
              <a:t>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WordArt Styles</a:t>
            </a:r>
            <a:r>
              <a:rPr lang="en-US" sz="1200" b="0" baseline="0" dirty="0" smtClean="0">
                <a:latin typeface="+mn-lt"/>
              </a:rPr>
              <a:t>, click the </a:t>
            </a:r>
            <a:r>
              <a:rPr lang="en-US" sz="1200" b="1" baseline="0" dirty="0" smtClean="0">
                <a:latin typeface="+mn-lt"/>
              </a:rPr>
              <a:t>Format Text Effects: Text Box</a:t>
            </a:r>
            <a:r>
              <a:rPr lang="en-US" sz="1200" b="0" baseline="0" dirty="0" smtClean="0">
                <a:latin typeface="+mn-lt"/>
              </a:rPr>
              <a:t> dialog box launcher. In the </a:t>
            </a:r>
            <a:r>
              <a:rPr lang="en-US" sz="1200" b="1" baseline="0" dirty="0" smtClean="0">
                <a:latin typeface="+mn-lt"/>
              </a:rPr>
              <a:t>Format Text Effects </a:t>
            </a:r>
            <a:r>
              <a:rPr lang="en-US" sz="1200" b="0" baseline="0" dirty="0" smtClean="0">
                <a:latin typeface="+mn-lt"/>
              </a:rPr>
              <a:t>dialog box, in the left pane, click </a:t>
            </a:r>
            <a:r>
              <a:rPr lang="en-US" sz="1200" b="1" baseline="0" dirty="0" smtClean="0">
                <a:latin typeface="+mn-lt"/>
              </a:rPr>
              <a:t>Text Fill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Text Fill </a:t>
            </a:r>
            <a:r>
              <a:rPr lang="en-US" sz="1200" b="0" baseline="0" dirty="0" smtClean="0">
                <a:latin typeface="+mn-lt"/>
              </a:rPr>
              <a:t>pane, select </a:t>
            </a:r>
            <a:r>
              <a:rPr lang="en-US" sz="1200" b="1" baseline="0" dirty="0" smtClean="0">
                <a:latin typeface="+mn-lt"/>
              </a:rPr>
              <a:t>Solid Fill</a:t>
            </a:r>
            <a:r>
              <a:rPr lang="en-US" sz="1200" b="0" baseline="0" dirty="0" smtClean="0">
                <a:latin typeface="+mn-lt"/>
              </a:rPr>
              <a:t>, and in the </a:t>
            </a:r>
            <a:r>
              <a:rPr lang="en-US" sz="1200" b="1" baseline="0" dirty="0" smtClean="0">
                <a:latin typeface="+mn-lt"/>
              </a:rPr>
              <a:t>Color</a:t>
            </a:r>
            <a:r>
              <a:rPr lang="en-US" sz="1200" b="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Olive Green, Accent 3</a:t>
            </a:r>
            <a:r>
              <a:rPr lang="en-US" sz="1200" b="0" baseline="0" dirty="0" smtClean="0">
                <a:latin typeface="+mn-lt"/>
              </a:rPr>
              <a:t> (first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>
                <a:latin typeface="+mn-lt"/>
              </a:rPr>
              <a:t>Angle</a:t>
            </a:r>
            <a:r>
              <a:rPr lang="en-US" sz="1200" b="0" baseline="0" dirty="0" smtClean="0">
                <a:latin typeface="+mn-lt"/>
              </a:rPr>
              <a:t> (second row, first option from the left). </a:t>
            </a:r>
            <a:r>
              <a:rPr lang="en-US" sz="1200" b="0" baseline="0" dirty="0" smtClean="0"/>
              <a:t>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pt</a:t>
            </a:r>
            <a:r>
              <a:rPr lang="en-US" sz="1200" b="0" baseline="0" dirty="0" smtClean="0"/>
              <a:t>, and 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Depth</a:t>
            </a:r>
            <a:r>
              <a:rPr lang="en-US" sz="1200" b="0" baseline="0" dirty="0" smtClean="0">
                <a:latin typeface="+mn-lt"/>
              </a:rPr>
              <a:t>, click the button next to </a:t>
            </a:r>
            <a:r>
              <a:rPr lang="en-US" sz="1200" b="1" baseline="0" dirty="0" smtClean="0">
                <a:latin typeface="+mn-lt"/>
              </a:rPr>
              <a:t>Color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Automatic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Depth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2.5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pt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Contour</a:t>
            </a:r>
            <a:r>
              <a:rPr lang="en-US" sz="1200" b="0" baseline="0" dirty="0" smtClean="0">
                <a:latin typeface="+mn-lt"/>
              </a:rPr>
              <a:t>, click the button next to </a:t>
            </a:r>
            <a:r>
              <a:rPr lang="en-US" sz="1200" b="1" baseline="0" dirty="0" smtClean="0">
                <a:latin typeface="+mn-lt"/>
              </a:rPr>
              <a:t>Color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Theme Colors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Olive Green, Accent 3</a:t>
            </a:r>
            <a:r>
              <a:rPr lang="en-US" sz="1200" b="0" baseline="0" dirty="0" smtClean="0">
                <a:latin typeface="+mn-lt"/>
              </a:rPr>
              <a:t> (first row, seventh option from the left).</a:t>
            </a:r>
            <a:endParaRPr lang="en-US" sz="1200" dirty="0" smtClean="0">
              <a:latin typeface="+mn-lt"/>
            </a:endParaRPr>
          </a:p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Surface</a:t>
            </a:r>
            <a:r>
              <a:rPr lang="en-US" sz="1200" b="0" baseline="0" dirty="0" smtClean="0">
                <a:latin typeface="+mn-lt"/>
              </a:rPr>
              <a:t>, click the button next to </a:t>
            </a:r>
            <a:r>
              <a:rPr lang="en-US" sz="1200" b="1" baseline="0" dirty="0" smtClean="0">
                <a:latin typeface="+mn-lt"/>
              </a:rPr>
              <a:t>Material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Translucent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Powder </a:t>
            </a:r>
            <a:r>
              <a:rPr lang="en-US" sz="1200" b="0" baseline="0" dirty="0" smtClean="0">
                <a:latin typeface="+mn-lt"/>
              </a:rPr>
              <a:t>(first option from the left). Click the button next to </a:t>
            </a:r>
            <a:r>
              <a:rPr lang="en-US" sz="1200" b="1" baseline="0" dirty="0" smtClean="0">
                <a:latin typeface="+mn-lt"/>
              </a:rPr>
              <a:t>Lighting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Special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Flat </a:t>
            </a:r>
            <a:r>
              <a:rPr lang="en-US" sz="1200" b="0" baseline="0" dirty="0" smtClean="0">
                <a:latin typeface="+mn-lt"/>
              </a:rPr>
              <a:t>(first option from the left)</a:t>
            </a:r>
            <a:r>
              <a:rPr lang="en-US" sz="1200" b="1" baseline="0" dirty="0" smtClean="0">
                <a:latin typeface="+mn-lt"/>
              </a:rPr>
              <a:t>. </a:t>
            </a: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Angle </a:t>
            </a:r>
            <a:r>
              <a:rPr lang="en-US" sz="1200" b="0" baseline="0" dirty="0" smtClean="0">
                <a:latin typeface="+mn-lt"/>
              </a:rPr>
              <a:t>box, enter </a:t>
            </a:r>
            <a:r>
              <a:rPr lang="en-US" sz="1200" b="1" baseline="0" dirty="0" smtClean="0">
                <a:latin typeface="+mn-lt"/>
              </a:rPr>
              <a:t>315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en-US" sz="1200" baseline="0" dirty="0" smtClean="0">
                <a:latin typeface="+mn-lt"/>
              </a:rPr>
              <a:t>On the slide, s</a:t>
            </a:r>
            <a:r>
              <a:rPr lang="en-US" sz="1200" dirty="0" smtClean="0">
                <a:latin typeface="+mn-lt"/>
              </a:rPr>
              <a:t>elect the text box. On the </a:t>
            </a:r>
            <a:r>
              <a:rPr lang="en-US" sz="1200" b="1" dirty="0" smtClean="0">
                <a:latin typeface="+mn-lt"/>
              </a:rPr>
              <a:t>Home</a:t>
            </a:r>
            <a:r>
              <a:rPr lang="en-US" sz="1200" dirty="0" smtClean="0">
                <a:latin typeface="+mn-lt"/>
              </a:rPr>
              <a:t> tab, in the </a:t>
            </a:r>
            <a:r>
              <a:rPr lang="en-US" sz="1200" b="1" dirty="0" smtClean="0">
                <a:latin typeface="+mn-lt"/>
              </a:rPr>
              <a:t>Drawing</a:t>
            </a:r>
            <a:r>
              <a:rPr lang="en-US" sz="1200" dirty="0" smtClean="0">
                <a:latin typeface="+mn-lt"/>
              </a:rPr>
              <a:t> group, click </a:t>
            </a:r>
            <a:r>
              <a:rPr lang="en-US" sz="1200" b="1" dirty="0" smtClean="0">
                <a:latin typeface="+mn-lt"/>
              </a:rPr>
              <a:t>Arrange</a:t>
            </a:r>
            <a:r>
              <a:rPr lang="en-US" sz="1200" dirty="0" smtClean="0">
                <a:latin typeface="+mn-lt"/>
              </a:rPr>
              <a:t>, point to </a:t>
            </a:r>
            <a:r>
              <a:rPr lang="en-US" sz="1200" b="1" dirty="0" smtClean="0">
                <a:latin typeface="+mn-lt"/>
              </a:rPr>
              <a:t>Align</a:t>
            </a:r>
            <a:r>
              <a:rPr lang="en-US" sz="120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Click </a:t>
            </a:r>
            <a:r>
              <a:rPr lang="en-US" sz="1200" b="1" dirty="0" smtClean="0">
                <a:latin typeface="+mn-lt"/>
              </a:rPr>
              <a:t>Align to Slide</a:t>
            </a:r>
            <a:r>
              <a:rPr lang="en-US" sz="1200" dirty="0" smtClean="0">
                <a:latin typeface="+mn-lt"/>
              </a:rPr>
              <a:t>.</a:t>
            </a:r>
            <a:endParaRPr lang="en-US" sz="120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Click </a:t>
            </a:r>
            <a:r>
              <a:rPr lang="en-US" sz="1200" b="1" dirty="0" smtClean="0">
                <a:latin typeface="+mn-lt"/>
              </a:rPr>
              <a:t>Align Middle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Click </a:t>
            </a:r>
            <a:r>
              <a:rPr lang="en-US" sz="1200" b="1" dirty="0" smtClean="0">
                <a:latin typeface="+mn-lt"/>
              </a:rPr>
              <a:t>Align Center</a:t>
            </a:r>
            <a:r>
              <a:rPr lang="en-US" sz="1200" dirty="0" smtClean="0">
                <a:latin typeface="+mn-lt"/>
              </a:rPr>
              <a:t>.</a:t>
            </a:r>
            <a:endParaRPr lang="en-US" sz="1200" b="1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latin typeface="+mn-lt"/>
              </a:rPr>
              <a:t>On the </a:t>
            </a:r>
            <a:r>
              <a:rPr lang="en-US" b="1" baseline="0" dirty="0" smtClean="0">
                <a:latin typeface="+mn-lt"/>
              </a:rPr>
              <a:t>Animations</a:t>
            </a:r>
            <a:r>
              <a:rPr lang="en-US" baseline="0" dirty="0" smtClean="0">
                <a:latin typeface="+mn-lt"/>
              </a:rPr>
              <a:t> tab, in the </a:t>
            </a:r>
            <a:r>
              <a:rPr lang="en-US" b="1" baseline="0" dirty="0" smtClean="0">
                <a:latin typeface="+mn-lt"/>
              </a:rPr>
              <a:t>Animations</a:t>
            </a:r>
            <a:r>
              <a:rPr lang="en-US" baseline="0" dirty="0" smtClean="0">
                <a:latin typeface="+mn-lt"/>
              </a:rPr>
              <a:t> group, click </a:t>
            </a:r>
            <a:r>
              <a:rPr lang="en-US" b="1" baseline="0" dirty="0" smtClean="0">
                <a:latin typeface="+mn-lt"/>
              </a:rPr>
              <a:t>Custom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Animation</a:t>
            </a:r>
            <a:r>
              <a:rPr lang="en-US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On the slide, select the text box. In the </a:t>
            </a:r>
            <a:r>
              <a:rPr lang="en-US" b="1" baseline="0" dirty="0" smtClean="0">
                <a:latin typeface="+mn-lt"/>
              </a:rPr>
              <a:t>Custom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Animation</a:t>
            </a:r>
            <a:r>
              <a:rPr lang="en-US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Click </a:t>
            </a:r>
            <a:r>
              <a:rPr lang="en-US" b="1" baseline="0" dirty="0" smtClean="0">
                <a:latin typeface="+mn-lt"/>
              </a:rPr>
              <a:t>Add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Effect</a:t>
            </a:r>
            <a:r>
              <a:rPr lang="en-US" baseline="0" dirty="0" smtClean="0">
                <a:latin typeface="+mn-lt"/>
              </a:rPr>
              <a:t>, point to </a:t>
            </a:r>
            <a:r>
              <a:rPr lang="en-US" b="1" baseline="0" dirty="0" smtClean="0">
                <a:latin typeface="+mn-lt"/>
              </a:rPr>
              <a:t>Entrance</a:t>
            </a:r>
            <a:r>
              <a:rPr lang="en-US" b="0" baseline="0" dirty="0" smtClean="0">
                <a:latin typeface="+mn-lt"/>
              </a:rPr>
              <a:t>,</a:t>
            </a:r>
            <a:r>
              <a:rPr lang="en-US" baseline="0" dirty="0" smtClean="0">
                <a:latin typeface="+mn-lt"/>
              </a:rPr>
              <a:t> and then click </a:t>
            </a:r>
            <a:r>
              <a:rPr lang="en-US" b="1" baseline="0" dirty="0" smtClean="0">
                <a:latin typeface="+mn-lt"/>
              </a:rPr>
              <a:t>More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Effects</a:t>
            </a:r>
            <a:r>
              <a:rPr lang="en-US" baseline="0" dirty="0" smtClean="0">
                <a:latin typeface="+mn-lt"/>
              </a:rPr>
              <a:t>. In the </a:t>
            </a:r>
            <a:r>
              <a:rPr lang="en-US" b="1" baseline="0" dirty="0" smtClean="0">
                <a:latin typeface="+mn-lt"/>
              </a:rPr>
              <a:t>Add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Entrance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Effect</a:t>
            </a:r>
            <a:r>
              <a:rPr lang="en-US" baseline="0" dirty="0" smtClean="0">
                <a:latin typeface="+mn-lt"/>
              </a:rPr>
              <a:t> dialog box, under </a:t>
            </a:r>
            <a:r>
              <a:rPr lang="en-US" b="1" baseline="0" dirty="0" smtClean="0">
                <a:latin typeface="+mn-lt"/>
              </a:rPr>
              <a:t>Basic</a:t>
            </a:r>
            <a:r>
              <a:rPr lang="en-US" b="0" baseline="0" dirty="0" smtClean="0">
                <a:latin typeface="+mn-lt"/>
              </a:rPr>
              <a:t>,</a:t>
            </a:r>
            <a:r>
              <a:rPr lang="en-US" baseline="0" dirty="0" smtClean="0">
                <a:latin typeface="+mn-lt"/>
              </a:rPr>
              <a:t> click </a:t>
            </a:r>
            <a:r>
              <a:rPr lang="en-US" b="1" baseline="0" dirty="0" smtClean="0">
                <a:latin typeface="+mn-lt"/>
              </a:rPr>
              <a:t>Fly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In</a:t>
            </a:r>
            <a:r>
              <a:rPr lang="en-US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Select the animation effect (fly-in effect for the text box). </a:t>
            </a:r>
            <a:r>
              <a:rPr lang="en-US" b="0" baseline="0" dirty="0" smtClean="0">
                <a:latin typeface="+mn-lt"/>
              </a:rPr>
              <a:t>Click the arrow to the right of the selected effect, and then click </a:t>
            </a:r>
            <a:r>
              <a:rPr lang="en-US" b="1" baseline="0" dirty="0" smtClean="0">
                <a:latin typeface="+mn-lt"/>
              </a:rPr>
              <a:t>Effect Options</a:t>
            </a:r>
            <a:r>
              <a:rPr lang="en-US" b="0" baseline="0" dirty="0" smtClean="0">
                <a:latin typeface="+mn-lt"/>
              </a:rPr>
              <a:t>. In the </a:t>
            </a:r>
            <a:r>
              <a:rPr lang="en-US" b="1" baseline="0" dirty="0" smtClean="0">
                <a:latin typeface="+mn-lt"/>
              </a:rPr>
              <a:t>Fly</a:t>
            </a:r>
            <a:r>
              <a:rPr lang="en-US" b="0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In</a:t>
            </a:r>
            <a:r>
              <a:rPr lang="en-US" b="0" baseline="0" dirty="0" smtClean="0">
                <a:latin typeface="+mn-lt"/>
              </a:rPr>
              <a:t> dialog box,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>
                <a:latin typeface="+mn-lt"/>
              </a:rPr>
              <a:t>On the </a:t>
            </a:r>
            <a:r>
              <a:rPr lang="en-US" b="1" baseline="0" dirty="0" smtClean="0">
                <a:latin typeface="+mn-lt"/>
              </a:rPr>
              <a:t>Effect</a:t>
            </a:r>
            <a:r>
              <a:rPr lang="en-US" b="0" baseline="0" dirty="0" smtClean="0">
                <a:latin typeface="+mn-lt"/>
              </a:rPr>
              <a:t> tab, do the following: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Direction</a:t>
            </a:r>
            <a:r>
              <a:rPr lang="en-US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From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Left</a:t>
            </a:r>
            <a:r>
              <a:rPr lang="en-US" baseline="0" dirty="0" smtClean="0">
                <a:latin typeface="+mn-lt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="0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Animate</a:t>
            </a:r>
            <a:r>
              <a:rPr lang="en-US" b="0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Text</a:t>
            </a:r>
            <a:r>
              <a:rPr lang="en-US" b="0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By</a:t>
            </a:r>
            <a:r>
              <a:rPr lang="en-US" b="0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Letters</a:t>
            </a:r>
            <a:r>
              <a:rPr lang="en-US" b="0" baseline="0" dirty="0" smtClean="0">
                <a:latin typeface="+mn-lt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="0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% delay between letters </a:t>
            </a:r>
            <a:r>
              <a:rPr lang="en-US" b="0" baseline="0" dirty="0" smtClean="0">
                <a:latin typeface="+mn-lt"/>
              </a:rPr>
              <a:t>box, enter </a:t>
            </a:r>
            <a:r>
              <a:rPr lang="en-US" b="1" baseline="0" dirty="0" smtClean="0">
                <a:latin typeface="+mn-lt"/>
              </a:rPr>
              <a:t>6</a:t>
            </a:r>
            <a:r>
              <a:rPr lang="en-US" b="0" baseline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>
                <a:latin typeface="+mn-lt"/>
              </a:rPr>
              <a:t>On the </a:t>
            </a:r>
            <a:r>
              <a:rPr lang="en-US" b="1" baseline="0" dirty="0" smtClean="0">
                <a:latin typeface="+mn-lt"/>
              </a:rPr>
              <a:t>Timing</a:t>
            </a:r>
            <a:r>
              <a:rPr lang="en-US" b="0" baseline="0" dirty="0" smtClean="0">
                <a:latin typeface="+mn-lt"/>
              </a:rPr>
              <a:t> tab, do the following: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Start</a:t>
            </a:r>
            <a:r>
              <a:rPr lang="en-US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With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Previous</a:t>
            </a:r>
            <a:r>
              <a:rPr lang="en-US" baseline="0" dirty="0" smtClean="0">
                <a:latin typeface="+mn-lt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Speed</a:t>
            </a:r>
            <a:r>
              <a:rPr lang="en-US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1 seconds (Fast)</a:t>
            </a:r>
            <a:r>
              <a:rPr lang="en-US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On the slide, select the text box. In the </a:t>
            </a:r>
            <a:r>
              <a:rPr lang="en-US" b="1" baseline="0" dirty="0" smtClean="0">
                <a:latin typeface="+mn-lt"/>
              </a:rPr>
              <a:t>Custom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Animation</a:t>
            </a:r>
            <a:r>
              <a:rPr lang="en-US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Click </a:t>
            </a:r>
            <a:r>
              <a:rPr lang="en-US" b="1" baseline="0" dirty="0" smtClean="0">
                <a:latin typeface="+mn-lt"/>
              </a:rPr>
              <a:t>Add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Effect</a:t>
            </a:r>
            <a:r>
              <a:rPr lang="en-US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Exit</a:t>
            </a:r>
            <a:r>
              <a:rPr lang="en-US" b="0" baseline="0" dirty="0" smtClean="0">
                <a:latin typeface="+mn-lt"/>
              </a:rPr>
              <a:t>,</a:t>
            </a:r>
            <a:r>
              <a:rPr lang="en-US" baseline="0" dirty="0" smtClean="0">
                <a:latin typeface="+mn-lt"/>
              </a:rPr>
              <a:t> and then click </a:t>
            </a:r>
            <a:r>
              <a:rPr lang="en-US" b="1" baseline="0" dirty="0" smtClean="0">
                <a:latin typeface="+mn-lt"/>
              </a:rPr>
              <a:t>More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Effects</a:t>
            </a:r>
            <a:r>
              <a:rPr lang="en-US" baseline="0" dirty="0" smtClean="0">
                <a:latin typeface="+mn-lt"/>
              </a:rPr>
              <a:t>. In the </a:t>
            </a:r>
            <a:r>
              <a:rPr lang="en-US" b="1" baseline="0" dirty="0" smtClean="0">
                <a:latin typeface="+mn-lt"/>
              </a:rPr>
              <a:t>Add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Exit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Effect</a:t>
            </a:r>
            <a:r>
              <a:rPr lang="en-US" baseline="0" dirty="0" smtClean="0">
                <a:latin typeface="+mn-lt"/>
              </a:rPr>
              <a:t> dialog box, under </a:t>
            </a:r>
            <a:r>
              <a:rPr lang="en-US" b="1" baseline="0" dirty="0" smtClean="0">
                <a:latin typeface="+mn-lt"/>
              </a:rPr>
              <a:t>Basic</a:t>
            </a:r>
            <a:r>
              <a:rPr lang="en-US" b="0" baseline="0" dirty="0" smtClean="0">
                <a:latin typeface="+mn-lt"/>
              </a:rPr>
              <a:t>,</a:t>
            </a:r>
            <a:r>
              <a:rPr lang="en-US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Fly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Out</a:t>
            </a:r>
            <a:r>
              <a:rPr lang="en-US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Select the second animation effect (fly-out effect for the text box). </a:t>
            </a:r>
            <a:r>
              <a:rPr lang="en-US" b="0" baseline="0" dirty="0" smtClean="0">
                <a:latin typeface="+mn-lt"/>
              </a:rPr>
              <a:t>Click the arrow to the right of the selected effect, and then click </a:t>
            </a:r>
            <a:r>
              <a:rPr lang="en-US" b="1" baseline="0" dirty="0" smtClean="0">
                <a:latin typeface="+mn-lt"/>
              </a:rPr>
              <a:t>Effect Options</a:t>
            </a:r>
            <a:r>
              <a:rPr lang="en-US" b="0" baseline="0" dirty="0" smtClean="0">
                <a:latin typeface="+mn-lt"/>
              </a:rPr>
              <a:t>. In the </a:t>
            </a:r>
            <a:r>
              <a:rPr lang="en-US" b="1" baseline="0" dirty="0" smtClean="0">
                <a:latin typeface="+mn-lt"/>
              </a:rPr>
              <a:t>Fly</a:t>
            </a:r>
            <a:r>
              <a:rPr lang="en-US" b="0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Out</a:t>
            </a:r>
            <a:r>
              <a:rPr lang="en-US" b="0" baseline="0" dirty="0" smtClean="0">
                <a:latin typeface="+mn-lt"/>
              </a:rPr>
              <a:t> dialog box,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>
                <a:latin typeface="+mn-lt"/>
              </a:rPr>
              <a:t>On the </a:t>
            </a:r>
            <a:r>
              <a:rPr lang="en-US" b="1" baseline="0" dirty="0" smtClean="0">
                <a:latin typeface="+mn-lt"/>
              </a:rPr>
              <a:t>Effect</a:t>
            </a:r>
            <a:r>
              <a:rPr lang="en-US" b="0" baseline="0" dirty="0" smtClean="0">
                <a:latin typeface="+mn-lt"/>
              </a:rPr>
              <a:t> tab, do the following: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Direction</a:t>
            </a:r>
            <a:r>
              <a:rPr lang="en-US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To Right</a:t>
            </a:r>
            <a:r>
              <a:rPr lang="en-US" baseline="0" dirty="0" smtClean="0">
                <a:latin typeface="+mn-lt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="0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Animate</a:t>
            </a:r>
            <a:r>
              <a:rPr lang="en-US" b="0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Text</a:t>
            </a:r>
            <a:r>
              <a:rPr lang="en-US" b="0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By</a:t>
            </a:r>
            <a:r>
              <a:rPr lang="en-US" b="0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Letters</a:t>
            </a:r>
            <a:r>
              <a:rPr lang="en-US" b="0" baseline="0" dirty="0" smtClean="0">
                <a:latin typeface="+mn-lt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b="0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% delay between letters </a:t>
            </a:r>
            <a:r>
              <a:rPr lang="en-US" b="0" baseline="0" dirty="0" smtClean="0">
                <a:latin typeface="+mn-lt"/>
              </a:rPr>
              <a:t>box, enter </a:t>
            </a:r>
            <a:r>
              <a:rPr lang="en-US" b="1" baseline="0" dirty="0" smtClean="0">
                <a:latin typeface="+mn-lt"/>
              </a:rPr>
              <a:t>6</a:t>
            </a:r>
            <a:r>
              <a:rPr lang="en-US" b="0" baseline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>
                <a:latin typeface="+mn-lt"/>
              </a:rPr>
              <a:t>On the </a:t>
            </a:r>
            <a:r>
              <a:rPr lang="en-US" b="1" baseline="0" dirty="0" smtClean="0">
                <a:latin typeface="+mn-lt"/>
              </a:rPr>
              <a:t>Timing</a:t>
            </a:r>
            <a:r>
              <a:rPr lang="en-US" b="0" baseline="0" dirty="0" smtClean="0">
                <a:latin typeface="+mn-lt"/>
              </a:rPr>
              <a:t> tab, do the following: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Start</a:t>
            </a:r>
            <a:r>
              <a:rPr lang="en-US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After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Previous</a:t>
            </a:r>
            <a:r>
              <a:rPr lang="en-US" baseline="0" dirty="0" smtClean="0">
                <a:latin typeface="+mn-lt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Delay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1.5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baseline="0" dirty="0" smtClean="0">
              <a:latin typeface="+mn-lt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In the </a:t>
            </a:r>
            <a:r>
              <a:rPr lang="en-US" b="1" baseline="0" dirty="0" smtClean="0">
                <a:latin typeface="+mn-lt"/>
              </a:rPr>
              <a:t>Speed</a:t>
            </a:r>
            <a:r>
              <a:rPr lang="en-US" baseline="0" dirty="0" smtClean="0">
                <a:latin typeface="+mn-lt"/>
              </a:rPr>
              <a:t> list, select </a:t>
            </a:r>
            <a:r>
              <a:rPr lang="en-US" b="1" baseline="0" dirty="0" smtClean="0">
                <a:latin typeface="+mn-lt"/>
              </a:rPr>
              <a:t>1 seconds (Fast)</a:t>
            </a:r>
            <a:r>
              <a:rPr lang="en-US" baseline="0" dirty="0" smtClean="0">
                <a:latin typeface="+mn-lt"/>
              </a:rPr>
              <a:t>. 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under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0DB3-F30D-4127-BBCE-9BBF17F41E6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528629"/>
            <a:ext cx="8789213" cy="44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텍스트 개체 틀 30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72" y="6448032"/>
            <a:ext cx="5643584" cy="338554"/>
          </a:xfrm>
        </p:spPr>
        <p:txBody>
          <a:bodyPr>
            <a:spAutoFit/>
          </a:bodyPr>
          <a:lstStyle>
            <a:lvl1pPr algn="r"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DAIHAN LABTECH COMPANY FILE</a:t>
            </a:r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26" name="그림 25" descr="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5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0" name="그림 9" descr="logo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6836"/>
            <a:ext cx="1571636" cy="3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22"/>
          <p:cNvSpPr txBox="1">
            <a:spLocks/>
          </p:cNvSpPr>
          <p:nvPr userDrawn="1"/>
        </p:nvSpPr>
        <p:spPr>
          <a:xfrm>
            <a:off x="4214810" y="214290"/>
            <a:ext cx="471490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DAIHAN LABTECH COMPANY FILE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7" r:id="rId2"/>
    <p:sldLayoutId id="2147483792" r:id="rId3"/>
    <p:sldLayoutId id="2147483793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13" r:id="rId14"/>
    <p:sldLayoutId id="2147483815" r:id="rId15"/>
  </p:sldLayoutIdLst>
  <p:transition>
    <p:wipe dir="d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0.xm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29.png"/><Relationship Id="rId7" Type="http://schemas.openxmlformats.org/officeDocument/2006/relationships/diagramData" Target="../diagrams/data13.xml"/><Relationship Id="rId12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diagramDrawing" Target="../diagrams/drawing13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image" Target="../media/image35.jpeg"/><Relationship Id="rId7" Type="http://schemas.openxmlformats.org/officeDocument/2006/relationships/diagramData" Target="../diagrams/data18.xml"/><Relationship Id="rId12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microsoft.com/office/2007/relationships/diagramDrawing" Target="../diagrams/drawing18.xml"/><Relationship Id="rId5" Type="http://schemas.openxmlformats.org/officeDocument/2006/relationships/image" Target="../media/image37.jpeg"/><Relationship Id="rId10" Type="http://schemas.openxmlformats.org/officeDocument/2006/relationships/diagramColors" Target="../diagrams/colors18.xml"/><Relationship Id="rId4" Type="http://schemas.openxmlformats.org/officeDocument/2006/relationships/image" Target="../media/image36.jpeg"/><Relationship Id="rId9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39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image" Target="../media/image41.png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1.xml"/><Relationship Id="rId11" Type="http://schemas.openxmlformats.org/officeDocument/2006/relationships/diagramQuickStyle" Target="../diagrams/quickStyle22.xml"/><Relationship Id="rId5" Type="http://schemas.openxmlformats.org/officeDocument/2006/relationships/diagramQuickStyle" Target="../diagrams/quickStyle21.xml"/><Relationship Id="rId15" Type="http://schemas.openxmlformats.org/officeDocument/2006/relationships/image" Target="../media/image44.jpeg"/><Relationship Id="rId10" Type="http://schemas.openxmlformats.org/officeDocument/2006/relationships/diagramLayout" Target="../diagrams/layout22.xml"/><Relationship Id="rId4" Type="http://schemas.openxmlformats.org/officeDocument/2006/relationships/diagramLayout" Target="../diagrams/layout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Colors" Target="../diagrams/colors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3.xml"/><Relationship Id="rId11" Type="http://schemas.openxmlformats.org/officeDocument/2006/relationships/diagramQuickStyle" Target="../diagrams/quickStyle24.xml"/><Relationship Id="rId5" Type="http://schemas.openxmlformats.org/officeDocument/2006/relationships/diagramQuickStyle" Target="../diagrams/quickStyle23.xml"/><Relationship Id="rId15" Type="http://schemas.openxmlformats.org/officeDocument/2006/relationships/image" Target="../media/image46.jpeg"/><Relationship Id="rId10" Type="http://schemas.openxmlformats.org/officeDocument/2006/relationships/diagramLayout" Target="../diagrams/layout24.xml"/><Relationship Id="rId4" Type="http://schemas.openxmlformats.org/officeDocument/2006/relationships/diagramLayout" Target="../diagrams/layout23.xml"/><Relationship Id="rId9" Type="http://schemas.openxmlformats.org/officeDocument/2006/relationships/diagramData" Target="../diagrams/data24.xml"/><Relationship Id="rId1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26.xml"/><Relationship Id="rId18" Type="http://schemas.openxmlformats.org/officeDocument/2006/relationships/image" Target="../media/image51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diagramColors" Target="../diagrams/colors26.xml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5.xml"/><Relationship Id="rId11" Type="http://schemas.openxmlformats.org/officeDocument/2006/relationships/diagramQuickStyle" Target="../diagrams/quickStyle26.xml"/><Relationship Id="rId5" Type="http://schemas.openxmlformats.org/officeDocument/2006/relationships/diagramQuickStyle" Target="../diagrams/quickStyle25.xml"/><Relationship Id="rId15" Type="http://schemas.openxmlformats.org/officeDocument/2006/relationships/image" Target="../media/image48.jpeg"/><Relationship Id="rId10" Type="http://schemas.openxmlformats.org/officeDocument/2006/relationships/diagramLayout" Target="../diagrams/layout26.xml"/><Relationship Id="rId4" Type="http://schemas.openxmlformats.org/officeDocument/2006/relationships/diagramLayout" Target="../diagrams/layout25.xml"/><Relationship Id="rId9" Type="http://schemas.openxmlformats.org/officeDocument/2006/relationships/diagramData" Target="../diagrams/data26.xml"/><Relationship Id="rId1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18" Type="http://schemas.openxmlformats.org/officeDocument/2006/relationships/diagramData" Target="../diagrams/data31.xml"/><Relationship Id="rId3" Type="http://schemas.openxmlformats.org/officeDocument/2006/relationships/diagramData" Target="../diagrams/data28.xml"/><Relationship Id="rId21" Type="http://schemas.openxmlformats.org/officeDocument/2006/relationships/diagramColors" Target="../diagrams/colors31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30.xml"/><Relationship Id="rId20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5" Type="http://schemas.openxmlformats.org/officeDocument/2006/relationships/diagramQuickStyle" Target="../diagrams/quickStyle30.xml"/><Relationship Id="rId23" Type="http://schemas.openxmlformats.org/officeDocument/2006/relationships/image" Target="../media/image4.jpeg"/><Relationship Id="rId10" Type="http://schemas.openxmlformats.org/officeDocument/2006/relationships/diagramQuickStyle" Target="../diagrams/quickStyle29.xml"/><Relationship Id="rId19" Type="http://schemas.openxmlformats.org/officeDocument/2006/relationships/diagramLayout" Target="../diagrams/layout31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Relationship Id="rId22" Type="http://schemas.microsoft.com/office/2007/relationships/diagramDrawing" Target="../diagrams/drawin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2285992"/>
            <a:ext cx="6516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㈜</a:t>
            </a:r>
            <a:r>
              <a:rPr lang="ko-KR" alt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대한랩테크</a:t>
            </a:r>
            <a:endParaRPr lang="en-US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6" name="그림 5" descr="로고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643866" cy="46085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1992.08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대한랩테크 무역상사 창업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1994.05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과학기기 수출 시장 개척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1996.06	LABTECH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상표등록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1998.01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대한랩테크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법인전환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1998.09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공장등록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제조업으로 전환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2000.02	ISO 9001 EAQA, CE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마크 인증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KSA9001:2001</a:t>
            </a:r>
            <a:endParaRPr lang="ko-KR" altLang="en-US" sz="2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75555" y="476672"/>
            <a:ext cx="34563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Y울릉도B" pitchFamily="18" charset="-127"/>
                <a:ea typeface="HY울릉도B" pitchFamily="18" charset="-127"/>
              </a:rPr>
              <a:t>회사 연혁</a:t>
            </a:r>
            <a:endParaRPr lang="ko-KR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7768" y="989722"/>
            <a:ext cx="8318728" cy="5247590"/>
          </a:xfr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2002.01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대한랩테크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공장 신축이전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2002.09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의료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연구실험장비 관리장치 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특허등록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2003.08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경기도 유망중소기업으로 선정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2004.11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백만 불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수출탑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수상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2005.04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기업부설 연구소 설립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대한랩테크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싱가폴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현지법인 설립</a:t>
            </a:r>
          </a:p>
          <a:p>
            <a:pPr algn="l">
              <a:lnSpc>
                <a:spcPct val="150000"/>
              </a:lnSpc>
            </a:pP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8072494" cy="5400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2005.09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㈜대한정밀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NCT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판금 사업부 설립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2006.01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의료기기 제조업 허가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식약청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ISO 13485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GMP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 획득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</a:t>
            </a: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2006.07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대표이사 경기 동부 상공회의소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		2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 의원 역임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2006.11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삼백만 불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수출탑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달성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2007.11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한국무역협회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 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한국을 빛낸 이달의 무역인상 수상</a:t>
            </a:r>
          </a:p>
          <a:p>
            <a:pPr algn="l">
              <a:lnSpc>
                <a:spcPct val="150000"/>
              </a:lnSpc>
            </a:pP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894050"/>
            <a:ext cx="7643866" cy="5055230"/>
          </a:xfr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2007.11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오백만 불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수출탑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수상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2008.01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인도네시아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바탐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현지공장 설립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2008.02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인도네시아 현지 공장 확장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FULLY EQUIPED FACTORY SYSTEM</a:t>
            </a: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2008.03      Lab Metal Furniture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사업부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런칭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2008.07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 경기동부상공 경영대상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2009.01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인도 제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공장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현지 법인 설립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1067683"/>
            <a:ext cx="7643866" cy="4593565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2009.07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대표이사 경기 동부 상공회의소 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3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 의원 역임 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2009.11	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천만 불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수출탑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수상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2010.02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상도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오토클레이브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인수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2010.06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초저온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냉동고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개발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2011.02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대형 멸균기 개발 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endParaRPr lang="ko-KR" altLang="en-US" sz="2500" b="1" dirty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1511637"/>
            <a:ext cx="7643866" cy="4593565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2011.03      (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대한정밀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㈜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에스티엘로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법인 전환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2012.10      </a:t>
            </a:r>
            <a:r>
              <a:rPr lang="ko-KR" altLang="en-US" sz="2500" b="1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잠비아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영부인 방문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2013.04      PLASMA AUTOCLAVE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 착수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2015.12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신축공장 공사 완료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2015.12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경기중소기업 수출 우수기업 수상</a:t>
            </a: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</a:p>
          <a:p>
            <a:pPr algn="l">
              <a:lnSpc>
                <a:spcPct val="150000"/>
              </a:lnSpc>
            </a:pPr>
            <a:r>
              <a:rPr lang="en-US" altLang="ko-KR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2015.12      </a:t>
            </a:r>
            <a:r>
              <a:rPr lang="ko-KR" altLang="en-US" sz="25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경기도 여성고용 우수기업 수상</a:t>
            </a:r>
            <a:endParaRPr lang="en-US" altLang="ko-KR" sz="25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endParaRPr lang="ko-KR" altLang="en-US" sz="2500" b="1" dirty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285992"/>
            <a:ext cx="6525768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조 직 도</a:t>
            </a:r>
            <a:endParaRPr lang="en-US" altLang="ko-KR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Y울릉도B" pitchFamily="18" charset="-127"/>
              <a:ea typeface="HY울릉도B" pitchFamily="18" charset="-127"/>
            </a:endParaRPr>
          </a:p>
          <a:p>
            <a:pPr algn="ctr" rtl="0"/>
            <a:endParaRPr lang="en-US" sz="8800" kern="1200" spc="600" dirty="0">
              <a:ln w="11430"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Grp="1"/>
          </p:cNvSpPr>
          <p:nvPr>
            <p:ph type="subTitle" idx="1"/>
          </p:nvPr>
        </p:nvSpPr>
        <p:spPr>
          <a:xfrm>
            <a:off x="1331640" y="1931612"/>
            <a:ext cx="25200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기업부설연구소</a:t>
            </a:r>
            <a:endParaRPr lang="en-US" sz="20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420112" y="944784"/>
            <a:ext cx="2160000" cy="540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1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대표이사</a:t>
            </a:r>
            <a:endParaRPr lang="en-US" sz="20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994648" y="1931612"/>
            <a:ext cx="2520000" cy="54000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품질관리위원회</a:t>
            </a:r>
            <a:endParaRPr lang="en-US" sz="200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565756" y="1717298"/>
            <a:ext cx="371477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5400000">
            <a:off x="3822125" y="2181645"/>
            <a:ext cx="135732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5400000">
            <a:off x="1007665" y="2966669"/>
            <a:ext cx="215108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5400000">
            <a:off x="2663849" y="2967463"/>
            <a:ext cx="215108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rot="5400000">
            <a:off x="4392041" y="2968257"/>
            <a:ext cx="215108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5400000">
            <a:off x="6049019" y="2969051"/>
            <a:ext cx="215108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1115616" y="2852936"/>
            <a:ext cx="66247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rot="5400000">
            <a:off x="2458599" y="1823661"/>
            <a:ext cx="215108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6172978" y="1823264"/>
            <a:ext cx="21510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/>
          <p:nvPr/>
        </p:nvSpPr>
        <p:spPr>
          <a:xfrm>
            <a:off x="395535" y="3629264"/>
            <a:ext cx="1360757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경영지원팀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자재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출고팀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Rectangle 4"/>
          <p:cNvSpPr/>
          <p:nvPr/>
        </p:nvSpPr>
        <p:spPr>
          <a:xfrm>
            <a:off x="5493336" y="3629264"/>
            <a:ext cx="138292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품질관리팀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서비스팀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4"/>
          <p:cNvSpPr/>
          <p:nvPr/>
        </p:nvSpPr>
        <p:spPr>
          <a:xfrm>
            <a:off x="3789731" y="3629264"/>
            <a:ext cx="1430341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랩장비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사업부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냉장냉동챔버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사업부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바이오메디칼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사업부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4"/>
          <p:cNvSpPr/>
          <p:nvPr/>
        </p:nvSpPr>
        <p:spPr>
          <a:xfrm>
            <a:off x="2051720" y="3629264"/>
            <a:ext cx="144016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국내마케팅팀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해외마케팅팀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기술영업팀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95535" y="3074620"/>
            <a:ext cx="1360757" cy="540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경영지원팀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5493336" y="3074620"/>
            <a:ext cx="1382920" cy="540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품질관리팀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789731" y="3074620"/>
            <a:ext cx="1430341" cy="540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생산기술팀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2051720" y="3074620"/>
            <a:ext cx="1440160" cy="540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영업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마케팅팀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rot="5400000">
            <a:off x="7633195" y="2960093"/>
            <a:ext cx="215108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/>
          <p:nvPr/>
        </p:nvSpPr>
        <p:spPr>
          <a:xfrm>
            <a:off x="7092280" y="3623604"/>
            <a:ext cx="1368152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에스티엘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대한정밀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7092280" y="3068960"/>
            <a:ext cx="1368152" cy="540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ko-KR" alt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판금사업팀</a:t>
            </a:r>
            <a:endParaRPr lang="en-US" altLang="ko-KR" sz="1400" b="1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" name="그림 26" descr="로고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3" grpId="0" animBg="1"/>
      <p:bldP spid="44" grpId="0" animBg="1"/>
      <p:bldP spid="45" grpId="0" animBg="1"/>
      <p:bldP spid="46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285992"/>
            <a:ext cx="652576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60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제조 사업부 소개</a:t>
            </a:r>
            <a:endParaRPr lang="en-US" sz="6000" kern="1200" spc="600" dirty="0">
              <a:ln w="11430"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323528" y="692696"/>
          <a:ext cx="698477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0" y="1268760"/>
          <a:ext cx="78123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그림 6" descr="로고_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다이어그램 11"/>
          <p:cNvGraphicFramePr/>
          <p:nvPr/>
        </p:nvGraphicFramePr>
        <p:xfrm>
          <a:off x="971600" y="764704"/>
          <a:ext cx="7368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그림 2" descr="로고_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251520" y="692696"/>
          <a:ext cx="648072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179512" y="1196752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그림 11" descr="로고_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251520" y="692696"/>
          <a:ext cx="856895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-36512" y="1196752"/>
          <a:ext cx="72728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4217093"/>
            <a:ext cx="3312368" cy="187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27584" y="4293096"/>
            <a:ext cx="217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Production Line</a:t>
            </a:r>
          </a:p>
          <a:p>
            <a:pPr algn="r"/>
            <a:r>
              <a:rPr lang="en-US" altLang="ko-KR" dirty="0" smtClean="0"/>
              <a:t>- Fume Hood</a:t>
            </a:r>
            <a:endParaRPr lang="ko-KR" altLang="en-US" dirty="0"/>
          </a:p>
        </p:txBody>
      </p:sp>
      <p:pic>
        <p:nvPicPr>
          <p:cNvPr id="11" name="그림 10" descr="로고_JP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323528" y="692696"/>
          <a:ext cx="676875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323528" y="119675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3347864" y="5517233"/>
            <a:ext cx="4392488" cy="792087"/>
            <a:chOff x="2644122" y="1687300"/>
            <a:chExt cx="4412671" cy="792087"/>
          </a:xfrm>
        </p:grpSpPr>
        <p:sp>
          <p:nvSpPr>
            <p:cNvPr id="14" name="양쪽 모서리가 둥근 사각형 13"/>
            <p:cNvSpPr/>
            <p:nvPr/>
          </p:nvSpPr>
          <p:spPr>
            <a:xfrm rot="5400000">
              <a:off x="4469974" y="-107432"/>
              <a:ext cx="760967" cy="441267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양쪽 모서리가 둥근 사각형 4"/>
            <p:cNvSpPr/>
            <p:nvPr/>
          </p:nvSpPr>
          <p:spPr>
            <a:xfrm>
              <a:off x="2644122" y="1687300"/>
              <a:ext cx="4343887" cy="764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1400" kern="1200" dirty="0" smtClean="0">
                  <a:latin typeface="Tahoma" pitchFamily="34" charset="0"/>
                  <a:cs typeface="Tahoma" pitchFamily="34" charset="0"/>
                </a:rPr>
                <a:t>Up to -85’C (Upright / Chest Type Available)</a:t>
              </a:r>
              <a:endParaRPr lang="ko-KR" altLang="en-US" sz="1400" kern="1200" dirty="0">
                <a:latin typeface="Tahoma" pitchFamily="34" charset="0"/>
                <a:cs typeface="Tahoma" pitchFamily="34" charset="0"/>
              </a:endParaRP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1400" kern="1200" dirty="0" smtClean="0">
                  <a:latin typeface="Tahoma" pitchFamily="34" charset="0"/>
                  <a:cs typeface="Tahoma" pitchFamily="34" charset="0"/>
                </a:rPr>
                <a:t>Non CFC / HCFC Refrigerant System</a:t>
              </a:r>
              <a:endParaRPr lang="ko-KR" altLang="en-US" sz="1400" kern="12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23528" y="5476335"/>
            <a:ext cx="2952328" cy="977001"/>
            <a:chOff x="144005" y="716766"/>
            <a:chExt cx="2644133" cy="1659503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44005" y="716766"/>
              <a:ext cx="2644133" cy="1659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6"/>
            <p:cNvSpPr/>
            <p:nvPr/>
          </p:nvSpPr>
          <p:spPr>
            <a:xfrm>
              <a:off x="225015" y="797776"/>
              <a:ext cx="2482113" cy="1497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000" kern="1200" dirty="0" smtClean="0">
                  <a:latin typeface="Tahoma" pitchFamily="34" charset="0"/>
                  <a:cs typeface="Tahoma" pitchFamily="34" charset="0"/>
                </a:rPr>
                <a:t>Deep Freezer</a:t>
              </a:r>
              <a:endParaRPr lang="ko-KR" altLang="en-US" sz="2000" kern="1200" dirty="0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6" name="그림 15" descr="로고_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268760"/>
            <a:ext cx="4392488" cy="259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다이어그램 6"/>
          <p:cNvGraphicFramePr/>
          <p:nvPr/>
        </p:nvGraphicFramePr>
        <p:xfrm>
          <a:off x="323528" y="692696"/>
          <a:ext cx="871296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1196752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High Pressure </a:t>
            </a:r>
          </a:p>
          <a:p>
            <a:r>
              <a:rPr lang="en-US" altLang="ko-KR" dirty="0" smtClean="0"/>
              <a:t>PU Injection Line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5004048" y="2132856"/>
            <a:ext cx="196215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4048" y="4088159"/>
            <a:ext cx="1944216" cy="178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20272" y="3212976"/>
            <a:ext cx="207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Turbo Vacuum </a:t>
            </a:r>
          </a:p>
          <a:p>
            <a:r>
              <a:rPr lang="en-US" altLang="ko-KR" dirty="0" smtClean="0"/>
              <a:t>System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1818" y="5302949"/>
            <a:ext cx="409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Cascade Refrigeration System </a:t>
            </a:r>
          </a:p>
          <a:p>
            <a:pPr algn="r"/>
            <a:r>
              <a:rPr lang="en-US" altLang="ko-KR" dirty="0" smtClean="0"/>
              <a:t>with Natural Refrigerant</a:t>
            </a:r>
            <a:endParaRPr lang="ko-KR" altLang="en-US" dirty="0"/>
          </a:p>
        </p:txBody>
      </p:sp>
      <p:pic>
        <p:nvPicPr>
          <p:cNvPr id="9" name="그림 8" descr="로고_JP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323528" y="692696"/>
          <a:ext cx="691276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179512" y="1556792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그림 12" descr="로고_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62" name="Rectangle 30"/>
          <p:cNvSpPr>
            <a:spLocks noChangeArrowheads="1"/>
          </p:cNvSpPr>
          <p:nvPr/>
        </p:nvSpPr>
        <p:spPr bwMode="auto">
          <a:xfrm>
            <a:off x="457200" y="13716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2"/>
              </a:buBlip>
              <a:defRPr/>
            </a:pPr>
            <a:endParaRPr kumimoji="1" lang="ko-KR" altLang="en-US" sz="2200" dirty="0"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96" y="1268760"/>
            <a:ext cx="3074292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268760"/>
            <a:ext cx="302433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41352"/>
            <a:ext cx="309634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441352"/>
            <a:ext cx="3024336" cy="213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다이어그램 11"/>
          <p:cNvGraphicFramePr/>
          <p:nvPr/>
        </p:nvGraphicFramePr>
        <p:xfrm>
          <a:off x="72008" y="692696"/>
          <a:ext cx="903649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그림 7" descr="로고_JP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323528" y="692696"/>
          <a:ext cx="6696744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179512" y="119675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그림 6" descr="로고_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다이어그램 9"/>
          <p:cNvGraphicFramePr/>
          <p:nvPr/>
        </p:nvGraphicFramePr>
        <p:xfrm>
          <a:off x="323528" y="1196752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다이어그램 3"/>
          <p:cNvGraphicFramePr/>
          <p:nvPr/>
        </p:nvGraphicFramePr>
        <p:xfrm>
          <a:off x="251520" y="692696"/>
          <a:ext cx="648072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그림 10" descr="chamber productio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3888" y="4149080"/>
            <a:ext cx="3384376" cy="1978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직사각형 11"/>
          <p:cNvSpPr/>
          <p:nvPr/>
        </p:nvSpPr>
        <p:spPr>
          <a:xfrm>
            <a:off x="611560" y="4365104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/>
              <a:t>Production Line</a:t>
            </a:r>
          </a:p>
          <a:p>
            <a:pPr algn="r"/>
            <a:r>
              <a:rPr lang="en-US" altLang="ko-KR" dirty="0" smtClean="0"/>
              <a:t>- Test Chamber</a:t>
            </a:r>
            <a:endParaRPr lang="ko-KR" altLang="en-US" dirty="0"/>
          </a:p>
        </p:txBody>
      </p:sp>
      <p:pic>
        <p:nvPicPr>
          <p:cNvPr id="9" name="그림 8" descr="로고_JP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MG_0465.JPG"/>
          <p:cNvPicPr>
            <a:picLocks noChangeAspect="1"/>
          </p:cNvPicPr>
          <p:nvPr/>
        </p:nvPicPr>
        <p:blipFill>
          <a:blip r:embed="rId2" cstate="print">
            <a:lum bright="5000" contrast="10000"/>
          </a:blip>
          <a:srcRect/>
          <a:stretch>
            <a:fillRect/>
          </a:stretch>
        </p:blipFill>
        <p:spPr bwMode="auto">
          <a:xfrm>
            <a:off x="3867960" y="2996952"/>
            <a:ext cx="4880504" cy="2766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그림 3" descr="SNC140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352916" cy="158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그림 4" descr="IMG_0457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15816" y="1268760"/>
            <a:ext cx="2378678" cy="158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 descr="IMG_0449.JPG"/>
          <p:cNvPicPr>
            <a:picLocks noChangeAspect="1"/>
          </p:cNvPicPr>
          <p:nvPr/>
        </p:nvPicPr>
        <p:blipFill>
          <a:blip r:embed="rId5" cstate="print">
            <a:lum bright="5000" contrast="5000"/>
          </a:blip>
          <a:srcRect/>
          <a:stretch>
            <a:fillRect/>
          </a:stretch>
        </p:blipFill>
        <p:spPr bwMode="auto">
          <a:xfrm>
            <a:off x="5436096" y="1268760"/>
            <a:ext cx="2377066" cy="158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 descr="IMG_0460.JPG"/>
          <p:cNvPicPr>
            <a:picLocks noChangeAspect="1"/>
          </p:cNvPicPr>
          <p:nvPr/>
        </p:nvPicPr>
        <p:blipFill>
          <a:blip r:embed="rId6" cstate="print">
            <a:lum bright="5000" contrast="5000"/>
          </a:blip>
          <a:srcRect/>
          <a:stretch>
            <a:fillRect/>
          </a:stretch>
        </p:blipFill>
        <p:spPr bwMode="auto">
          <a:xfrm>
            <a:off x="1403648" y="2998973"/>
            <a:ext cx="2352916" cy="276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다이어그램 8"/>
          <p:cNvGraphicFramePr/>
          <p:nvPr/>
        </p:nvGraphicFramePr>
        <p:xfrm>
          <a:off x="72008" y="692696"/>
          <a:ext cx="903649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그림 7" descr="로고_JP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251520" y="692696"/>
          <a:ext cx="655272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-36512" y="1196752"/>
          <a:ext cx="72728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7" y="3860836"/>
            <a:ext cx="2356782" cy="172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4293096"/>
            <a:ext cx="2319505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85385" y="5374957"/>
            <a:ext cx="2831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Production Line</a:t>
            </a:r>
          </a:p>
          <a:p>
            <a:r>
              <a:rPr lang="en-US" altLang="ko-KR" dirty="0" smtClean="0"/>
              <a:t>- Lab Metal Furniture</a:t>
            </a:r>
            <a:endParaRPr lang="ko-KR" alt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1052736"/>
            <a:ext cx="1224136" cy="163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112" y="2996952"/>
            <a:ext cx="3168352" cy="211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652120" y="4797152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인도네시아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공장 내부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로고_JP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500990" cy="4431983"/>
          </a:xfr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</a:t>
            </a:r>
            <a:r>
              <a:rPr lang="ko-KR" altLang="en-US" sz="3000" b="1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대표자명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서 명 택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</a:t>
            </a:r>
            <a:r>
              <a:rPr lang="ko-KR" altLang="en-US" sz="3000" b="1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종업원수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한국 본사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70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명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l"/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                    </a:t>
            </a:r>
            <a:r>
              <a:rPr lang="ko-KR" altLang="en-US" sz="3000" dirty="0" err="1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바탐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공장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85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명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</a:t>
            </a:r>
            <a:r>
              <a:rPr lang="ko-KR" altLang="en-US" sz="3000" b="1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자본금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   </a:t>
            </a:r>
            <a:r>
              <a:rPr lang="ko-KR" altLang="en-US" sz="299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10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억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</a:t>
            </a:r>
            <a:r>
              <a:rPr lang="ko-KR" altLang="en-US" sz="3000" b="1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생산품목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실험기기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, 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의료기기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Ebrima" pitchFamily="2" charset="0"/>
              </a:rPr>
              <a:t> </a:t>
            </a:r>
            <a:r>
              <a:rPr lang="ko-KR" altLang="en-US" sz="3000" b="1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매출액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  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 150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억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Ebrima" pitchFamily="2" charset="0"/>
              <a:ea typeface="맑은 고딕" pitchFamily="50" charset="-127"/>
              <a:cs typeface="Ebrima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</a:t>
            </a:r>
            <a:r>
              <a:rPr lang="ko-KR" altLang="en-US" sz="3000" b="1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공장부지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한국 본사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4000m2</a:t>
            </a:r>
          </a:p>
          <a:p>
            <a:pPr algn="l"/>
            <a:r>
              <a:rPr lang="ko-KR" altLang="en-US" sz="300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                      바탐</a:t>
            </a:r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 공장 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맑은 고딕" pitchFamily="50" charset="-127"/>
                <a:cs typeface="Ebrima" pitchFamily="2" charset="0"/>
              </a:rPr>
              <a:t>3</a:t>
            </a:r>
            <a:r>
              <a:rPr lang="en-US" altLang="ko-KR" sz="3000" dirty="0" smtClean="0">
                <a:solidFill>
                  <a:schemeClr val="tx2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000m2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15817" y="476672"/>
            <a:ext cx="3175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휴먼엑스포" pitchFamily="18" charset="-127"/>
                <a:ea typeface="휴먼엑스포" pitchFamily="18" charset="-127"/>
              </a:rPr>
              <a:t>회사 </a:t>
            </a:r>
            <a:r>
              <a:rPr lang="ko-KR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현황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그림 4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251520" y="692696"/>
          <a:ext cx="655272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그림 10" descr="로고_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  <p:graphicFrame>
        <p:nvGraphicFramePr>
          <p:cNvPr id="13" name="다이어그램 12"/>
          <p:cNvGraphicFramePr/>
          <p:nvPr/>
        </p:nvGraphicFramePr>
        <p:xfrm>
          <a:off x="323528" y="692696"/>
          <a:ext cx="6696744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그림 14" descr="LSI-150M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2054926"/>
            <a:ext cx="3240360" cy="3373622"/>
          </a:xfrm>
          <a:prstGeom prst="rect">
            <a:avLst/>
          </a:prstGeom>
        </p:spPr>
      </p:pic>
      <p:pic>
        <p:nvPicPr>
          <p:cNvPr id="16" name="그림 15" descr="LSI, LBI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7544" y="1412776"/>
            <a:ext cx="4864100" cy="35306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923928" y="494116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LSI-150M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763688" y="500388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  <a:cs typeface="Tahoma" pitchFamily="34" charset="0"/>
              </a:rPr>
              <a:t>LBI-100E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  <p:bldGraphic spid="13" grpId="0">
        <p:bldSub>
          <a:bldDgm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251520" y="692696"/>
          <a:ext cx="655272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그림 10" descr="로고_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  <p:graphicFrame>
        <p:nvGraphicFramePr>
          <p:cNvPr id="13" name="다이어그램 12"/>
          <p:cNvGraphicFramePr/>
          <p:nvPr/>
        </p:nvGraphicFramePr>
        <p:xfrm>
          <a:off x="323528" y="692696"/>
          <a:ext cx="6696744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그림 9" descr="LFH, LC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5536" y="1196752"/>
            <a:ext cx="4655905" cy="417646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987824" y="52199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LCB-0123B-A2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71600" y="5229200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  <a:cs typeface="Tahoma" pitchFamily="34" charset="0"/>
              </a:rPr>
              <a:t>LFH-2120V</a:t>
            </a:r>
            <a:endParaRPr lang="ko-KR" altLang="en-US" dirty="0"/>
          </a:p>
        </p:txBody>
      </p:sp>
      <p:pic>
        <p:nvPicPr>
          <p:cNvPr id="19" name="그림 18" descr="LAC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4048" y="2204864"/>
            <a:ext cx="3672408" cy="267665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364088" y="521990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LAC-5040SD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164288" y="521990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LAC-5045SP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  <p:bldGraphic spid="13" grpId="0">
        <p:bldSub>
          <a:bldDgm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251520" y="692696"/>
          <a:ext cx="655272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그림 10" descr="로고_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  <p:graphicFrame>
        <p:nvGraphicFramePr>
          <p:cNvPr id="13" name="다이어그램 12"/>
          <p:cNvGraphicFramePr/>
          <p:nvPr/>
        </p:nvGraphicFramePr>
        <p:xfrm>
          <a:off x="323528" y="692696"/>
          <a:ext cx="6696744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899592" y="522920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  <a:cs typeface="Tahoma" pitchFamily="34" charset="0"/>
              </a:rPr>
              <a:t>LAC-6205SP</a:t>
            </a:r>
            <a:endParaRPr lang="ko-KR" altLang="en-US" dirty="0"/>
          </a:p>
        </p:txBody>
      </p:sp>
      <p:pic>
        <p:nvPicPr>
          <p:cNvPr id="22" name="그림 21" descr="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1728192"/>
            <a:ext cx="1747405" cy="3356992"/>
          </a:xfrm>
          <a:prstGeom prst="rect">
            <a:avLst/>
          </a:prstGeom>
        </p:spPr>
      </p:pic>
      <p:pic>
        <p:nvPicPr>
          <p:cNvPr id="23" name="그림 22" descr="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91680" y="1628800"/>
            <a:ext cx="1874106" cy="3600400"/>
          </a:xfrm>
          <a:prstGeom prst="rect">
            <a:avLst/>
          </a:prstGeom>
        </p:spPr>
      </p:pic>
      <p:pic>
        <p:nvPicPr>
          <p:cNvPr id="24" name="그림 23" descr="LAC-6065SP(Black)(Blister) (1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35896" y="2270014"/>
            <a:ext cx="1763758" cy="281517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3995936" y="52199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  <a:cs typeface="Tahoma" pitchFamily="34" charset="0"/>
              </a:rPr>
              <a:t>LAC-6065RSP</a:t>
            </a:r>
            <a:endParaRPr lang="ko-KR" altLang="en-US" dirty="0"/>
          </a:p>
        </p:txBody>
      </p:sp>
      <p:pic>
        <p:nvPicPr>
          <p:cNvPr id="26" name="그림 25" descr="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08104" y="1988840"/>
            <a:ext cx="1792555" cy="3068960"/>
          </a:xfrm>
          <a:prstGeom prst="rect">
            <a:avLst/>
          </a:prstGeom>
        </p:spPr>
      </p:pic>
      <p:pic>
        <p:nvPicPr>
          <p:cNvPr id="27" name="그림 26" descr="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92280" y="1988840"/>
            <a:ext cx="1872208" cy="3279513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6300192" y="5229200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latin typeface="HY강B" pitchFamily="18" charset="-127"/>
                <a:ea typeface="HY강B" pitchFamily="18" charset="-127"/>
                <a:cs typeface="Tahoma" pitchFamily="34" charset="0"/>
              </a:rPr>
              <a:t>LPS-1130F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19D4F46C-2DB7-48A3-9AA7-58ACABB4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  <p:bldGraphic spid="13" grpId="0">
        <p:bldSub>
          <a:bldDgm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다이어그램 9"/>
          <p:cNvGraphicFramePr/>
          <p:nvPr/>
        </p:nvGraphicFramePr>
        <p:xfrm>
          <a:off x="539552" y="1484784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404664"/>
            <a:ext cx="6525768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60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휴먼엑스포" pitchFamily="18" charset="-127"/>
                <a:ea typeface="휴먼엑스포" pitchFamily="18" charset="-127"/>
              </a:rPr>
              <a:t>비 전</a:t>
            </a:r>
            <a:endParaRPr lang="en-US" altLang="ko-KR" sz="6000" b="1" cap="all" dirty="0" smtClean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 rtl="0"/>
            <a:endParaRPr lang="en-US" sz="6000" kern="1200" spc="600" dirty="0">
              <a:ln w="11430"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다이어그램 9"/>
          <p:cNvGraphicFramePr/>
          <p:nvPr/>
        </p:nvGraphicFramePr>
        <p:xfrm>
          <a:off x="1187624" y="836712"/>
          <a:ext cx="2736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다이어그램 3"/>
          <p:cNvGraphicFramePr/>
          <p:nvPr/>
        </p:nvGraphicFramePr>
        <p:xfrm>
          <a:off x="4572000" y="836712"/>
          <a:ext cx="31683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1187624" y="3501008"/>
          <a:ext cx="2736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다이어그램 5"/>
          <p:cNvGraphicFramePr/>
          <p:nvPr/>
        </p:nvGraphicFramePr>
        <p:xfrm>
          <a:off x="4572000" y="3501008"/>
          <a:ext cx="31683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7" name="그림 6" descr="로고_JPG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15616" y="2147372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감사합니다</a:t>
            </a:r>
            <a:r>
              <a:rPr lang="en-US" altLang="ko-KR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1608006"/>
            <a:ext cx="7500990" cy="4204228"/>
          </a:xfrm>
        </p:spPr>
        <p:txBody>
          <a:bodyPr wrap="square">
            <a:spAutoFit/>
          </a:bodyPr>
          <a:lstStyle/>
          <a:p>
            <a:pPr algn="l"/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-</a:t>
            </a:r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본사 및 제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1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공장</a:t>
            </a: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DAIHAN LABTECH CO., LTD.</a:t>
            </a:r>
          </a:p>
          <a:p>
            <a:pPr algn="l"/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247-16, GAGOK-RI, HWADO-EUP, NAMYANGJU-CITY, </a:t>
            </a:r>
          </a:p>
          <a:p>
            <a:pPr algn="l"/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KYONGGI-DO, KOREA.</a:t>
            </a:r>
          </a:p>
          <a:p>
            <a:pPr algn="l"/>
            <a:endParaRPr lang="en-US" altLang="ko-KR" sz="2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l">
              <a:buFontTx/>
              <a:buChar char="-"/>
            </a:pPr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인도네시아 현지 법인 및 제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 2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Tahoma" pitchFamily="34" charset="0"/>
              </a:rPr>
              <a:t>공장</a:t>
            </a:r>
            <a:endParaRPr lang="en-US" altLang="ko-KR" sz="2400" dirty="0" smtClean="0">
              <a:solidFill>
                <a:schemeClr val="tx2">
                  <a:lumMod val="75000"/>
                </a:schemeClr>
              </a:solidFill>
              <a:latin typeface="HY울릉도B" pitchFamily="18" charset="-127"/>
              <a:ea typeface="HY울릉도B" pitchFamily="18" charset="-127"/>
              <a:cs typeface="Tahoma" pitchFamily="34" charset="0"/>
            </a:endParaRPr>
          </a:p>
          <a:p>
            <a:pPr algn="l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PT. DAIHAN LABTECH</a:t>
            </a:r>
          </a:p>
          <a:p>
            <a:pPr algn="l"/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JL. BERINGIN LOT 322, MUKAKUNING, </a:t>
            </a:r>
          </a:p>
          <a:p>
            <a:pPr algn="l"/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BATAM 29433, INDONESIA.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15817" y="476672"/>
            <a:ext cx="3175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휴먼엑스포" pitchFamily="18" charset="-127"/>
                <a:ea typeface="휴먼엑스포" pitchFamily="18" charset="-127"/>
              </a:rPr>
              <a:t>회사 </a:t>
            </a:r>
            <a:r>
              <a:rPr lang="ko-KR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현황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714356"/>
            <a:ext cx="828675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2376264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본사 제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1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공장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DAIHAN LABTECH CO., LTD.</a:t>
            </a:r>
          </a:p>
        </p:txBody>
      </p:sp>
      <p:pic>
        <p:nvPicPr>
          <p:cNvPr id="6" name="그림 5" descr="로고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040560" y="18465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본사 제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2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공장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DAIHAN LABTECH CO., LTD.</a:t>
            </a:r>
          </a:p>
        </p:txBody>
      </p:sp>
      <p:pic>
        <p:nvPicPr>
          <p:cNvPr id="7" name="그림 6" descr="로고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  <p:pic>
        <p:nvPicPr>
          <p:cNvPr id="8" name="그림 7" descr="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 descr="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845178"/>
            <a:ext cx="3923928" cy="2367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그림 9" descr="F동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570296"/>
            <a:ext cx="4932040" cy="2378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박주희\회사 소개\작은용량 사진\Batam 1st 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39248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J:\박주희\회사 소개\작은용량 사진\SN202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908720"/>
            <a:ext cx="384042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J:\박주희\회사 소개\작은용량 사진\Welding Lin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2320"/>
            <a:ext cx="3816424" cy="197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J:\박주희\회사 소개\작은용량 사진\Assembly Line Scop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933056"/>
            <a:ext cx="21602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J:\박주희\회사 소개\작은용량 사진\Assembly Line Sco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3284984"/>
            <a:ext cx="21602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699792" y="335699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NCT / Assembly</a:t>
            </a:r>
            <a:endParaRPr lang="ko-KR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68552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인도네시아 제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 2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공장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  <a:latin typeface="HY그래픽" pitchFamily="18" charset="-127"/>
              <a:ea typeface="HY그래픽" pitchFamily="18" charset="-127"/>
              <a:cs typeface="Tahoma" pitchFamily="34" charset="0"/>
            </a:endParaRPr>
          </a:p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PT. DAIHAN LABTECH</a:t>
            </a:r>
          </a:p>
        </p:txBody>
      </p:sp>
      <p:pic>
        <p:nvPicPr>
          <p:cNvPr id="9" name="그림 8" descr="로고_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박주희\회사 소개\작은용량 사진\Chamber Assembly 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6004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J:\박주희\회사 소개\작은용량 사진\Fume Hood Assemb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60039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J:\박주희\회사 소개\작은용량 사진\Powder Coating Lin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832" y="4077072"/>
            <a:ext cx="229438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J:\박주희\회사 소개\작은용량 사진\Powder Coating Lin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84376"/>
            <a:ext cx="2150368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J:\박주희\회사 소개\작은용량 사진\바탐2공장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764704"/>
            <a:ext cx="4536504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283968" y="32129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Powder Coating</a:t>
            </a:r>
          </a:p>
          <a:p>
            <a:pPr algn="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Assembly</a:t>
            </a:r>
            <a:endParaRPr lang="ko-KR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662989"/>
            <a:ext cx="403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Char char="-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인도네시아 제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 2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  <a:latin typeface="HY그래픽" pitchFamily="18" charset="-127"/>
                <a:ea typeface="HY그래픽" pitchFamily="18" charset="-127"/>
                <a:cs typeface="Tahoma" pitchFamily="34" charset="0"/>
              </a:rPr>
              <a:t>공장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  <a:latin typeface="HY그래픽" pitchFamily="18" charset="-127"/>
              <a:ea typeface="HY그래픽" pitchFamily="18" charset="-127"/>
              <a:cs typeface="Tahoma" pitchFamily="34" charset="0"/>
            </a:endParaRPr>
          </a:p>
          <a:p>
            <a:pPr algn="r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PT. DAIHAN LABTECH</a:t>
            </a:r>
          </a:p>
        </p:txBody>
      </p:sp>
      <p:pic>
        <p:nvPicPr>
          <p:cNvPr id="9" name="그림 8" descr="로고_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285992"/>
            <a:ext cx="652576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회사 연혁</a:t>
            </a:r>
            <a:endParaRPr lang="en-US" altLang="en-US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4" name="그림 3" descr="로고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40"/>
            <a:ext cx="5868144" cy="403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 Black"/>
        <a:ea typeface="-윤고딕150"/>
        <a:cs typeface=""/>
      </a:majorFont>
      <a:minorFont>
        <a:latin typeface="Arial Black"/>
        <a:ea typeface="-윤고딕15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</TotalTime>
  <Words>9711</Words>
  <Application>Microsoft Office PowerPoint</Application>
  <PresentationFormat>화면 슬라이드 쇼(4:3)</PresentationFormat>
  <Paragraphs>813</Paragraphs>
  <Slides>35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Company>대한랩테크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주식회사 대한랩테크</dc:title>
  <dc:creator>마케팅</dc:creator>
  <cp:lastModifiedBy>joohee Park</cp:lastModifiedBy>
  <cp:revision>504</cp:revision>
  <dcterms:created xsi:type="dcterms:W3CDTF">2009-09-02T10:04:58Z</dcterms:created>
  <dcterms:modified xsi:type="dcterms:W3CDTF">2017-06-08T09:06:10Z</dcterms:modified>
</cp:coreProperties>
</file>